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8" r:id="rId3"/>
  </p:sldMasterIdLst>
  <p:notesMasterIdLst>
    <p:notesMasterId r:id="rId29"/>
  </p:notesMasterIdLst>
  <p:handoutMasterIdLst>
    <p:handoutMasterId r:id="rId30"/>
  </p:handoutMasterIdLst>
  <p:sldIdLst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75" r:id="rId23"/>
    <p:sldId id="276" r:id="rId24"/>
    <p:sldId id="277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huš Peter, MUDr." initials="BP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BB9E9-72AB-44A3-A7AD-E51236214952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19023-D71B-46A6-A0FB-CA10C67C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9106-4D96-49FA-9DEA-6574AA279C1D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0264E-746D-49A5-8C44-2894B4DB3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264E-746D-49A5-8C44-2894B4DB3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264E-746D-49A5-8C44-2894B4DB3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02D-85B5-49BB-8A02-571229AFE7F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8C87-1EEA-40B2-AE81-C4CFA6A20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02D-85B5-49BB-8A02-571229AFE7F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8C87-1EEA-40B2-AE81-C4CFA6A20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02D-85B5-49BB-8A02-571229AFE7F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8C87-1EEA-40B2-AE81-C4CFA6A20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02D-85B5-49BB-8A02-571229AFE7F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8C87-1EEA-40B2-AE81-C4CFA6A20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02D-85B5-49BB-8A02-571229AFE7F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8C87-1EEA-40B2-AE81-C4CFA6A20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24.3.2014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402D-85B5-49BB-8A02-571229AFE7F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8C87-1EEA-40B2-AE81-C4CFA6A20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EDB9-2180-4452-9249-8004EAC6038C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6241-17C8-4E4E-92A1-AA8F75271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object 18"/>
          <p:cNvSpPr>
            <a:spLocks/>
          </p:cNvSpPr>
          <p:nvPr/>
        </p:nvSpPr>
        <p:spPr bwMode="auto">
          <a:xfrm>
            <a:off x="7018183" y="559514"/>
            <a:ext cx="1406352" cy="119382"/>
          </a:xfrm>
          <a:custGeom>
            <a:avLst/>
            <a:gdLst/>
            <a:ahLst/>
            <a:cxnLst>
              <a:cxn ang="0">
                <a:pos x="593986" y="46780"/>
              </a:cxn>
              <a:cxn ang="0">
                <a:pos x="620401" y="67928"/>
              </a:cxn>
              <a:cxn ang="0">
                <a:pos x="606011" y="7492"/>
              </a:cxn>
              <a:cxn ang="0">
                <a:pos x="0" y="129616"/>
              </a:cxn>
              <a:cxn ang="0">
                <a:pos x="118452" y="129616"/>
              </a:cxn>
              <a:cxn ang="0">
                <a:pos x="0" y="3035"/>
              </a:cxn>
              <a:cxn ang="0">
                <a:pos x="212026" y="50139"/>
              </a:cxn>
              <a:cxn ang="0">
                <a:pos x="286435" y="129616"/>
              </a:cxn>
              <a:cxn ang="0">
                <a:pos x="420475" y="30211"/>
              </a:cxn>
              <a:cxn ang="0">
                <a:pos x="391649" y="50645"/>
              </a:cxn>
              <a:cxn ang="0">
                <a:pos x="356958" y="102781"/>
              </a:cxn>
              <a:cxn ang="0">
                <a:pos x="409011" y="115325"/>
              </a:cxn>
              <a:cxn ang="0">
                <a:pos x="355815" y="3035"/>
              </a:cxn>
              <a:cxn ang="0">
                <a:pos x="358451" y="29872"/>
              </a:cxn>
              <a:cxn ang="0">
                <a:pos x="485267" y="129616"/>
              </a:cxn>
              <a:cxn ang="0">
                <a:pos x="567372" y="84531"/>
              </a:cxn>
              <a:cxn ang="0">
                <a:pos x="749693" y="74930"/>
              </a:cxn>
              <a:cxn ang="0">
                <a:pos x="651116" y="3035"/>
              </a:cxn>
              <a:cxn ang="0">
                <a:pos x="770610" y="3035"/>
              </a:cxn>
              <a:cxn ang="0">
                <a:pos x="912164" y="129616"/>
              </a:cxn>
              <a:cxn ang="0">
                <a:pos x="982687" y="103276"/>
              </a:cxn>
              <a:cxn ang="0">
                <a:pos x="971012" y="50034"/>
              </a:cxn>
              <a:cxn ang="0">
                <a:pos x="1020742" y="13672"/>
              </a:cxn>
              <a:cxn ang="0">
                <a:pos x="1076470" y="27647"/>
              </a:cxn>
              <a:cxn ang="0">
                <a:pos x="1014706" y="71"/>
              </a:cxn>
              <a:cxn ang="0">
                <a:pos x="952981" y="42329"/>
              </a:cxn>
              <a:cxn ang="0">
                <a:pos x="967828" y="114439"/>
              </a:cxn>
              <a:cxn ang="0">
                <a:pos x="1032191" y="131162"/>
              </a:cxn>
              <a:cxn ang="0">
                <a:pos x="1081849" y="62280"/>
              </a:cxn>
              <a:cxn ang="0">
                <a:pos x="1054862" y="104305"/>
              </a:cxn>
              <a:cxn ang="0">
                <a:pos x="982687" y="103276"/>
              </a:cxn>
              <a:cxn ang="0">
                <a:pos x="1130858" y="61252"/>
              </a:cxn>
              <a:cxn ang="0">
                <a:pos x="1112177" y="3035"/>
              </a:cxn>
              <a:cxn ang="0">
                <a:pos x="1226185" y="129616"/>
              </a:cxn>
              <a:cxn ang="0">
                <a:pos x="1202487" y="69438"/>
              </a:cxn>
              <a:cxn ang="0">
                <a:pos x="1215864" y="21774"/>
              </a:cxn>
              <a:cxn ang="0">
                <a:pos x="1198194" y="27216"/>
              </a:cxn>
              <a:cxn ang="0">
                <a:pos x="1259725" y="113906"/>
              </a:cxn>
              <a:cxn ang="0">
                <a:pos x="1269681" y="10860"/>
              </a:cxn>
              <a:cxn ang="0">
                <a:pos x="1239977" y="66306"/>
              </a:cxn>
              <a:cxn ang="0">
                <a:pos x="1325940" y="131059"/>
              </a:cxn>
              <a:cxn ang="0">
                <a:pos x="1377575" y="79987"/>
              </a:cxn>
              <a:cxn ang="0">
                <a:pos x="1359471" y="18732"/>
              </a:cxn>
              <a:cxn ang="0">
                <a:pos x="1293236" y="1494"/>
              </a:cxn>
              <a:cxn ang="0">
                <a:pos x="1284079" y="20288"/>
              </a:cxn>
              <a:cxn ang="0">
                <a:pos x="1344612" y="28333"/>
              </a:cxn>
              <a:cxn ang="0">
                <a:pos x="1351976" y="94032"/>
              </a:cxn>
              <a:cxn ang="0">
                <a:pos x="1284019" y="112270"/>
              </a:cxn>
              <a:cxn ang="0">
                <a:pos x="1558340" y="18249"/>
              </a:cxn>
              <a:cxn ang="0">
                <a:pos x="1615609" y="57008"/>
              </a:cxn>
              <a:cxn ang="0">
                <a:pos x="1644840" y="37960"/>
              </a:cxn>
              <a:cxn ang="0">
                <a:pos x="1539646" y="3035"/>
              </a:cxn>
              <a:cxn ang="0">
                <a:pos x="1539646" y="3035"/>
              </a:cxn>
              <a:cxn ang="0">
                <a:pos x="1404137" y="94412"/>
              </a:cxn>
              <a:cxn ang="0">
                <a:pos x="1465074" y="132167"/>
              </a:cxn>
              <a:cxn ang="0">
                <a:pos x="1509331" y="3035"/>
              </a:cxn>
              <a:cxn ang="0">
                <a:pos x="1456385" y="117957"/>
              </a:cxn>
              <a:cxn ang="0">
                <a:pos x="1422298" y="3035"/>
              </a:cxn>
            </a:cxnLst>
            <a:rect l="0" t="0" r="r" b="b"/>
            <a:pathLst>
              <a:path w="1644840" h="132626">
                <a:moveTo>
                  <a:pt x="546417" y="129616"/>
                </a:moveTo>
                <a:lnTo>
                  <a:pt x="546417" y="26847"/>
                </a:lnTo>
                <a:lnTo>
                  <a:pt x="574706" y="26876"/>
                </a:lnTo>
                <a:lnTo>
                  <a:pt x="589412" y="31042"/>
                </a:lnTo>
                <a:lnTo>
                  <a:pt x="594321" y="42519"/>
                </a:lnTo>
                <a:lnTo>
                  <a:pt x="593986" y="46780"/>
                </a:lnTo>
                <a:lnTo>
                  <a:pt x="587335" y="57261"/>
                </a:lnTo>
                <a:lnTo>
                  <a:pt x="594321" y="129616"/>
                </a:lnTo>
                <a:lnTo>
                  <a:pt x="633996" y="129616"/>
                </a:lnTo>
                <a:lnTo>
                  <a:pt x="601497" y="78955"/>
                </a:lnTo>
                <a:lnTo>
                  <a:pt x="608916" y="75874"/>
                </a:lnTo>
                <a:lnTo>
                  <a:pt x="620401" y="67928"/>
                </a:lnTo>
                <a:lnTo>
                  <a:pt x="627285" y="57535"/>
                </a:lnTo>
                <a:lnTo>
                  <a:pt x="629577" y="44551"/>
                </a:lnTo>
                <a:lnTo>
                  <a:pt x="628805" y="35429"/>
                </a:lnTo>
                <a:lnTo>
                  <a:pt x="624515" y="23322"/>
                </a:lnTo>
                <a:lnTo>
                  <a:pt x="616356" y="13652"/>
                </a:lnTo>
                <a:lnTo>
                  <a:pt x="606011" y="7492"/>
                </a:lnTo>
                <a:lnTo>
                  <a:pt x="593752" y="4134"/>
                </a:lnTo>
                <a:lnTo>
                  <a:pt x="578916" y="3035"/>
                </a:lnTo>
                <a:lnTo>
                  <a:pt x="511124" y="3035"/>
                </a:lnTo>
                <a:lnTo>
                  <a:pt x="511124" y="129616"/>
                </a:lnTo>
                <a:lnTo>
                  <a:pt x="546417" y="129616"/>
                </a:lnTo>
                <a:close/>
              </a:path>
              <a:path w="1644840" h="132626">
                <a:moveTo>
                  <a:pt x="0" y="129616"/>
                </a:moveTo>
                <a:lnTo>
                  <a:pt x="32524" y="129616"/>
                </a:lnTo>
                <a:lnTo>
                  <a:pt x="32524" y="33909"/>
                </a:lnTo>
                <a:lnTo>
                  <a:pt x="60579" y="129616"/>
                </a:lnTo>
                <a:lnTo>
                  <a:pt x="90297" y="129616"/>
                </a:lnTo>
                <a:lnTo>
                  <a:pt x="118452" y="33909"/>
                </a:lnTo>
                <a:lnTo>
                  <a:pt x="118452" y="129616"/>
                </a:lnTo>
                <a:lnTo>
                  <a:pt x="150368" y="129616"/>
                </a:lnTo>
                <a:lnTo>
                  <a:pt x="150368" y="3035"/>
                </a:lnTo>
                <a:lnTo>
                  <a:pt x="101320" y="3035"/>
                </a:lnTo>
                <a:lnTo>
                  <a:pt x="75438" y="89090"/>
                </a:lnTo>
                <a:lnTo>
                  <a:pt x="50114" y="3035"/>
                </a:lnTo>
                <a:lnTo>
                  <a:pt x="0" y="3035"/>
                </a:lnTo>
                <a:lnTo>
                  <a:pt x="0" y="129616"/>
                </a:lnTo>
                <a:close/>
              </a:path>
              <a:path w="1644840" h="132626">
                <a:moveTo>
                  <a:pt x="212026" y="104305"/>
                </a:moveTo>
                <a:lnTo>
                  <a:pt x="212026" y="74930"/>
                </a:lnTo>
                <a:lnTo>
                  <a:pt x="275412" y="74930"/>
                </a:lnTo>
                <a:lnTo>
                  <a:pt x="275412" y="50139"/>
                </a:lnTo>
                <a:lnTo>
                  <a:pt x="212026" y="50139"/>
                </a:lnTo>
                <a:lnTo>
                  <a:pt x="212026" y="28333"/>
                </a:lnTo>
                <a:lnTo>
                  <a:pt x="279793" y="28333"/>
                </a:lnTo>
                <a:lnTo>
                  <a:pt x="279793" y="3035"/>
                </a:lnTo>
                <a:lnTo>
                  <a:pt x="176834" y="3035"/>
                </a:lnTo>
                <a:lnTo>
                  <a:pt x="176834" y="129616"/>
                </a:lnTo>
                <a:lnTo>
                  <a:pt x="286435" y="129616"/>
                </a:lnTo>
                <a:lnTo>
                  <a:pt x="286435" y="104305"/>
                </a:lnTo>
                <a:lnTo>
                  <a:pt x="212026" y="104305"/>
                </a:lnTo>
                <a:close/>
              </a:path>
              <a:path w="1644840" h="132626">
                <a:moveTo>
                  <a:pt x="429120" y="66306"/>
                </a:moveTo>
                <a:lnTo>
                  <a:pt x="428631" y="56348"/>
                </a:lnTo>
                <a:lnTo>
                  <a:pt x="425810" y="42186"/>
                </a:lnTo>
                <a:lnTo>
                  <a:pt x="420475" y="30211"/>
                </a:lnTo>
                <a:lnTo>
                  <a:pt x="412617" y="20420"/>
                </a:lnTo>
                <a:lnTo>
                  <a:pt x="402229" y="12809"/>
                </a:lnTo>
                <a:lnTo>
                  <a:pt x="389304" y="7377"/>
                </a:lnTo>
                <a:lnTo>
                  <a:pt x="373999" y="32424"/>
                </a:lnTo>
                <a:lnTo>
                  <a:pt x="385050" y="39350"/>
                </a:lnTo>
                <a:lnTo>
                  <a:pt x="391649" y="50645"/>
                </a:lnTo>
                <a:lnTo>
                  <a:pt x="393839" y="66306"/>
                </a:lnTo>
                <a:lnTo>
                  <a:pt x="393824" y="67796"/>
                </a:lnTo>
                <a:lnTo>
                  <a:pt x="391265" y="83098"/>
                </a:lnTo>
                <a:lnTo>
                  <a:pt x="384298" y="94031"/>
                </a:lnTo>
                <a:lnTo>
                  <a:pt x="372876" y="100593"/>
                </a:lnTo>
                <a:lnTo>
                  <a:pt x="356958" y="102781"/>
                </a:lnTo>
                <a:lnTo>
                  <a:pt x="340931" y="102781"/>
                </a:lnTo>
                <a:lnTo>
                  <a:pt x="355815" y="129616"/>
                </a:lnTo>
                <a:lnTo>
                  <a:pt x="367396" y="129190"/>
                </a:lnTo>
                <a:lnTo>
                  <a:pt x="383806" y="126743"/>
                </a:lnTo>
                <a:lnTo>
                  <a:pt x="397675" y="122123"/>
                </a:lnTo>
                <a:lnTo>
                  <a:pt x="409011" y="115325"/>
                </a:lnTo>
                <a:lnTo>
                  <a:pt x="417817" y="106348"/>
                </a:lnTo>
                <a:lnTo>
                  <a:pt x="424100" y="95188"/>
                </a:lnTo>
                <a:lnTo>
                  <a:pt x="427866" y="81841"/>
                </a:lnTo>
                <a:lnTo>
                  <a:pt x="429120" y="66306"/>
                </a:lnTo>
                <a:close/>
              </a:path>
              <a:path w="1644840" h="132626">
                <a:moveTo>
                  <a:pt x="373835" y="4120"/>
                </a:moveTo>
                <a:lnTo>
                  <a:pt x="355815" y="3035"/>
                </a:lnTo>
                <a:lnTo>
                  <a:pt x="305739" y="3035"/>
                </a:lnTo>
                <a:lnTo>
                  <a:pt x="305739" y="129616"/>
                </a:lnTo>
                <a:lnTo>
                  <a:pt x="355815" y="129616"/>
                </a:lnTo>
                <a:lnTo>
                  <a:pt x="340931" y="102781"/>
                </a:lnTo>
                <a:lnTo>
                  <a:pt x="340931" y="29857"/>
                </a:lnTo>
                <a:lnTo>
                  <a:pt x="358451" y="29872"/>
                </a:lnTo>
                <a:lnTo>
                  <a:pt x="373999" y="32424"/>
                </a:lnTo>
                <a:lnTo>
                  <a:pt x="389304" y="7377"/>
                </a:lnTo>
                <a:lnTo>
                  <a:pt x="373835" y="4120"/>
                </a:lnTo>
                <a:close/>
              </a:path>
              <a:path w="1644840" h="132626">
                <a:moveTo>
                  <a:pt x="450011" y="3035"/>
                </a:moveTo>
                <a:lnTo>
                  <a:pt x="450011" y="129616"/>
                </a:lnTo>
                <a:lnTo>
                  <a:pt x="485267" y="129616"/>
                </a:lnTo>
                <a:lnTo>
                  <a:pt x="485267" y="3035"/>
                </a:lnTo>
                <a:lnTo>
                  <a:pt x="450011" y="3035"/>
                </a:lnTo>
                <a:close/>
              </a:path>
              <a:path w="1644840" h="132626">
                <a:moveTo>
                  <a:pt x="571754" y="60756"/>
                </a:moveTo>
                <a:lnTo>
                  <a:pt x="546417" y="60756"/>
                </a:lnTo>
                <a:lnTo>
                  <a:pt x="546417" y="84531"/>
                </a:lnTo>
                <a:lnTo>
                  <a:pt x="567372" y="84531"/>
                </a:lnTo>
                <a:lnTo>
                  <a:pt x="594321" y="129616"/>
                </a:lnTo>
                <a:lnTo>
                  <a:pt x="587335" y="57261"/>
                </a:lnTo>
                <a:lnTo>
                  <a:pt x="571754" y="60756"/>
                </a:lnTo>
                <a:close/>
              </a:path>
              <a:path w="1644840" h="132626">
                <a:moveTo>
                  <a:pt x="686320" y="104305"/>
                </a:moveTo>
                <a:lnTo>
                  <a:pt x="686320" y="74930"/>
                </a:lnTo>
                <a:lnTo>
                  <a:pt x="749693" y="74930"/>
                </a:lnTo>
                <a:lnTo>
                  <a:pt x="749693" y="50139"/>
                </a:lnTo>
                <a:lnTo>
                  <a:pt x="686320" y="50139"/>
                </a:lnTo>
                <a:lnTo>
                  <a:pt x="686320" y="28333"/>
                </a:lnTo>
                <a:lnTo>
                  <a:pt x="754075" y="28333"/>
                </a:lnTo>
                <a:lnTo>
                  <a:pt x="754075" y="3035"/>
                </a:lnTo>
                <a:lnTo>
                  <a:pt x="651116" y="3035"/>
                </a:lnTo>
                <a:lnTo>
                  <a:pt x="651116" y="129616"/>
                </a:lnTo>
                <a:lnTo>
                  <a:pt x="760691" y="129616"/>
                </a:lnTo>
                <a:lnTo>
                  <a:pt x="760691" y="104305"/>
                </a:lnTo>
                <a:lnTo>
                  <a:pt x="686320" y="104305"/>
                </a:lnTo>
                <a:close/>
              </a:path>
              <a:path w="1644840" h="132626">
                <a:moveTo>
                  <a:pt x="813079" y="3035"/>
                </a:moveTo>
                <a:lnTo>
                  <a:pt x="770610" y="3035"/>
                </a:lnTo>
                <a:lnTo>
                  <a:pt x="816864" y="61760"/>
                </a:lnTo>
                <a:lnTo>
                  <a:pt x="763447" y="129616"/>
                </a:lnTo>
                <a:lnTo>
                  <a:pt x="805840" y="129616"/>
                </a:lnTo>
                <a:lnTo>
                  <a:pt x="837831" y="82511"/>
                </a:lnTo>
                <a:lnTo>
                  <a:pt x="869810" y="129616"/>
                </a:lnTo>
                <a:lnTo>
                  <a:pt x="912164" y="129616"/>
                </a:lnTo>
                <a:lnTo>
                  <a:pt x="858189" y="61760"/>
                </a:lnTo>
                <a:lnTo>
                  <a:pt x="904519" y="3035"/>
                </a:lnTo>
                <a:lnTo>
                  <a:pt x="862088" y="3035"/>
                </a:lnTo>
                <a:lnTo>
                  <a:pt x="837831" y="41516"/>
                </a:lnTo>
                <a:lnTo>
                  <a:pt x="813079" y="3035"/>
                </a:lnTo>
                <a:close/>
              </a:path>
              <a:path w="1644840" h="132626">
                <a:moveTo>
                  <a:pt x="982687" y="103276"/>
                </a:moveTo>
                <a:lnTo>
                  <a:pt x="982426" y="103003"/>
                </a:lnTo>
                <a:lnTo>
                  <a:pt x="975094" y="92947"/>
                </a:lnTo>
                <a:lnTo>
                  <a:pt x="970515" y="81023"/>
                </a:lnTo>
                <a:lnTo>
                  <a:pt x="968933" y="67335"/>
                </a:lnTo>
                <a:lnTo>
                  <a:pt x="969021" y="63566"/>
                </a:lnTo>
                <a:lnTo>
                  <a:pt x="971012" y="50034"/>
                </a:lnTo>
                <a:lnTo>
                  <a:pt x="975588" y="38311"/>
                </a:lnTo>
                <a:lnTo>
                  <a:pt x="982687" y="28333"/>
                </a:lnTo>
                <a:lnTo>
                  <a:pt x="993475" y="19804"/>
                </a:lnTo>
                <a:lnTo>
                  <a:pt x="1005402" y="15186"/>
                </a:lnTo>
                <a:lnTo>
                  <a:pt x="1019009" y="13652"/>
                </a:lnTo>
                <a:lnTo>
                  <a:pt x="1020742" y="13672"/>
                </a:lnTo>
                <a:lnTo>
                  <a:pt x="1034905" y="15663"/>
                </a:lnTo>
                <a:lnTo>
                  <a:pt x="1046632" y="20940"/>
                </a:lnTo>
                <a:lnTo>
                  <a:pt x="1056020" y="29544"/>
                </a:lnTo>
                <a:lnTo>
                  <a:pt x="1063167" y="41516"/>
                </a:lnTo>
                <a:lnTo>
                  <a:pt x="1081849" y="36944"/>
                </a:lnTo>
                <a:lnTo>
                  <a:pt x="1076470" y="27647"/>
                </a:lnTo>
                <a:lnTo>
                  <a:pt x="1068055" y="17657"/>
                </a:lnTo>
                <a:lnTo>
                  <a:pt x="1058013" y="9911"/>
                </a:lnTo>
                <a:lnTo>
                  <a:pt x="1046380" y="4395"/>
                </a:lnTo>
                <a:lnTo>
                  <a:pt x="1033193" y="1096"/>
                </a:lnTo>
                <a:lnTo>
                  <a:pt x="1018489" y="0"/>
                </a:lnTo>
                <a:lnTo>
                  <a:pt x="1014706" y="71"/>
                </a:lnTo>
                <a:lnTo>
                  <a:pt x="1001238" y="1627"/>
                </a:lnTo>
                <a:lnTo>
                  <a:pt x="988908" y="5284"/>
                </a:lnTo>
                <a:lnTo>
                  <a:pt x="977757" y="11127"/>
                </a:lnTo>
                <a:lnTo>
                  <a:pt x="967828" y="19240"/>
                </a:lnTo>
                <a:lnTo>
                  <a:pt x="958498" y="30993"/>
                </a:lnTo>
                <a:lnTo>
                  <a:pt x="952981" y="42329"/>
                </a:lnTo>
                <a:lnTo>
                  <a:pt x="949629" y="54967"/>
                </a:lnTo>
                <a:lnTo>
                  <a:pt x="948499" y="68859"/>
                </a:lnTo>
                <a:lnTo>
                  <a:pt x="949570" y="81228"/>
                </a:lnTo>
                <a:lnTo>
                  <a:pt x="953216" y="93655"/>
                </a:lnTo>
                <a:lnTo>
                  <a:pt x="959339" y="104711"/>
                </a:lnTo>
                <a:lnTo>
                  <a:pt x="967828" y="114439"/>
                </a:lnTo>
                <a:lnTo>
                  <a:pt x="979021" y="122917"/>
                </a:lnTo>
                <a:lnTo>
                  <a:pt x="990389" y="128292"/>
                </a:lnTo>
                <a:lnTo>
                  <a:pt x="1003002" y="131537"/>
                </a:lnTo>
                <a:lnTo>
                  <a:pt x="1016838" y="132626"/>
                </a:lnTo>
                <a:lnTo>
                  <a:pt x="1018597" y="132608"/>
                </a:lnTo>
                <a:lnTo>
                  <a:pt x="1032191" y="131162"/>
                </a:lnTo>
                <a:lnTo>
                  <a:pt x="1044482" y="127395"/>
                </a:lnTo>
                <a:lnTo>
                  <a:pt x="1055516" y="121308"/>
                </a:lnTo>
                <a:lnTo>
                  <a:pt x="1065339" y="112903"/>
                </a:lnTo>
                <a:lnTo>
                  <a:pt x="1065339" y="129616"/>
                </a:lnTo>
                <a:lnTo>
                  <a:pt x="1081849" y="129616"/>
                </a:lnTo>
                <a:lnTo>
                  <a:pt x="1081849" y="62280"/>
                </a:lnTo>
                <a:lnTo>
                  <a:pt x="1017397" y="62280"/>
                </a:lnTo>
                <a:lnTo>
                  <a:pt x="1017397" y="76974"/>
                </a:lnTo>
                <a:lnTo>
                  <a:pt x="1065339" y="76974"/>
                </a:lnTo>
                <a:lnTo>
                  <a:pt x="1064960" y="81617"/>
                </a:lnTo>
                <a:lnTo>
                  <a:pt x="1061598" y="94617"/>
                </a:lnTo>
                <a:lnTo>
                  <a:pt x="1054862" y="104305"/>
                </a:lnTo>
                <a:lnTo>
                  <a:pt x="1044245" y="111809"/>
                </a:lnTo>
                <a:lnTo>
                  <a:pt x="1032257" y="116012"/>
                </a:lnTo>
                <a:lnTo>
                  <a:pt x="1017943" y="117449"/>
                </a:lnTo>
                <a:lnTo>
                  <a:pt x="1004589" y="115930"/>
                </a:lnTo>
                <a:lnTo>
                  <a:pt x="992828" y="111246"/>
                </a:lnTo>
                <a:lnTo>
                  <a:pt x="982687" y="103276"/>
                </a:lnTo>
                <a:close/>
              </a:path>
              <a:path w="1644840" h="132626">
                <a:moveTo>
                  <a:pt x="1226185" y="129616"/>
                </a:moveTo>
                <a:lnTo>
                  <a:pt x="1187069" y="73914"/>
                </a:lnTo>
                <a:lnTo>
                  <a:pt x="1189188" y="73581"/>
                </a:lnTo>
                <a:lnTo>
                  <a:pt x="1189959" y="58346"/>
                </a:lnTo>
                <a:lnTo>
                  <a:pt x="1173861" y="61252"/>
                </a:lnTo>
                <a:lnTo>
                  <a:pt x="1130858" y="61252"/>
                </a:lnTo>
                <a:lnTo>
                  <a:pt x="1130858" y="17208"/>
                </a:lnTo>
                <a:lnTo>
                  <a:pt x="1182077" y="17208"/>
                </a:lnTo>
                <a:lnTo>
                  <a:pt x="1188821" y="19113"/>
                </a:lnTo>
                <a:lnTo>
                  <a:pt x="1186966" y="4107"/>
                </a:lnTo>
                <a:lnTo>
                  <a:pt x="1172210" y="3035"/>
                </a:lnTo>
                <a:lnTo>
                  <a:pt x="1112177" y="3035"/>
                </a:lnTo>
                <a:lnTo>
                  <a:pt x="1112177" y="129616"/>
                </a:lnTo>
                <a:lnTo>
                  <a:pt x="1130858" y="129616"/>
                </a:lnTo>
                <a:lnTo>
                  <a:pt x="1130858" y="75438"/>
                </a:lnTo>
                <a:lnTo>
                  <a:pt x="1167244" y="75438"/>
                </a:lnTo>
                <a:lnTo>
                  <a:pt x="1204747" y="129616"/>
                </a:lnTo>
                <a:lnTo>
                  <a:pt x="1226185" y="129616"/>
                </a:lnTo>
                <a:close/>
              </a:path>
              <a:path w="1644840" h="132626">
                <a:moveTo>
                  <a:pt x="1200848" y="32931"/>
                </a:moveTo>
                <a:lnTo>
                  <a:pt x="1200848" y="39992"/>
                </a:lnTo>
                <a:lnTo>
                  <a:pt x="1198957" y="49631"/>
                </a:lnTo>
                <a:lnTo>
                  <a:pt x="1189959" y="58346"/>
                </a:lnTo>
                <a:lnTo>
                  <a:pt x="1189188" y="73581"/>
                </a:lnTo>
                <a:lnTo>
                  <a:pt x="1202487" y="69438"/>
                </a:lnTo>
                <a:lnTo>
                  <a:pt x="1211846" y="62776"/>
                </a:lnTo>
                <a:lnTo>
                  <a:pt x="1217206" y="57073"/>
                </a:lnTo>
                <a:lnTo>
                  <a:pt x="1220114" y="49593"/>
                </a:lnTo>
                <a:lnTo>
                  <a:pt x="1220114" y="39458"/>
                </a:lnTo>
                <a:lnTo>
                  <a:pt x="1219804" y="34207"/>
                </a:lnTo>
                <a:lnTo>
                  <a:pt x="1215864" y="21774"/>
                </a:lnTo>
                <a:lnTo>
                  <a:pt x="1207465" y="12166"/>
                </a:lnTo>
                <a:lnTo>
                  <a:pt x="1199076" y="7406"/>
                </a:lnTo>
                <a:lnTo>
                  <a:pt x="1186966" y="4107"/>
                </a:lnTo>
                <a:lnTo>
                  <a:pt x="1188821" y="19113"/>
                </a:lnTo>
                <a:lnTo>
                  <a:pt x="1193685" y="23291"/>
                </a:lnTo>
                <a:lnTo>
                  <a:pt x="1198194" y="27216"/>
                </a:lnTo>
                <a:lnTo>
                  <a:pt x="1200848" y="32931"/>
                </a:lnTo>
                <a:close/>
              </a:path>
              <a:path w="1644840" h="132626">
                <a:moveTo>
                  <a:pt x="1239977" y="66306"/>
                </a:moveTo>
                <a:lnTo>
                  <a:pt x="1241318" y="80649"/>
                </a:lnTo>
                <a:lnTo>
                  <a:pt x="1245054" y="92915"/>
                </a:lnTo>
                <a:lnTo>
                  <a:pt x="1251189" y="103982"/>
                </a:lnTo>
                <a:lnTo>
                  <a:pt x="1259725" y="113906"/>
                </a:lnTo>
                <a:lnTo>
                  <a:pt x="1261336" y="115395"/>
                </a:lnTo>
                <a:lnTo>
                  <a:pt x="1261670" y="79981"/>
                </a:lnTo>
                <a:lnTo>
                  <a:pt x="1260348" y="66306"/>
                </a:lnTo>
                <a:lnTo>
                  <a:pt x="1260391" y="63717"/>
                </a:lnTo>
                <a:lnTo>
                  <a:pt x="1262237" y="50251"/>
                </a:lnTo>
                <a:lnTo>
                  <a:pt x="1269681" y="10860"/>
                </a:lnTo>
                <a:lnTo>
                  <a:pt x="1259725" y="18732"/>
                </a:lnTo>
                <a:lnTo>
                  <a:pt x="1259195" y="19247"/>
                </a:lnTo>
                <a:lnTo>
                  <a:pt x="1250893" y="29129"/>
                </a:lnTo>
                <a:lnTo>
                  <a:pt x="1244876" y="40281"/>
                </a:lnTo>
                <a:lnTo>
                  <a:pt x="1241213" y="52681"/>
                </a:lnTo>
                <a:lnTo>
                  <a:pt x="1239977" y="66306"/>
                </a:lnTo>
                <a:close/>
              </a:path>
              <a:path w="1644840" h="132626">
                <a:moveTo>
                  <a:pt x="1271411" y="122807"/>
                </a:moveTo>
                <a:lnTo>
                  <a:pt x="1282817" y="128206"/>
                </a:lnTo>
                <a:lnTo>
                  <a:pt x="1295478" y="131507"/>
                </a:lnTo>
                <a:lnTo>
                  <a:pt x="1309319" y="132626"/>
                </a:lnTo>
                <a:lnTo>
                  <a:pt x="1312375" y="132576"/>
                </a:lnTo>
                <a:lnTo>
                  <a:pt x="1325940" y="131059"/>
                </a:lnTo>
                <a:lnTo>
                  <a:pt x="1338376" y="127432"/>
                </a:lnTo>
                <a:lnTo>
                  <a:pt x="1349585" y="121710"/>
                </a:lnTo>
                <a:lnTo>
                  <a:pt x="1359471" y="113906"/>
                </a:lnTo>
                <a:lnTo>
                  <a:pt x="1368183" y="103606"/>
                </a:lnTo>
                <a:lnTo>
                  <a:pt x="1374069" y="92427"/>
                </a:lnTo>
                <a:lnTo>
                  <a:pt x="1377575" y="79987"/>
                </a:lnTo>
                <a:lnTo>
                  <a:pt x="1378737" y="66306"/>
                </a:lnTo>
                <a:lnTo>
                  <a:pt x="1378735" y="65714"/>
                </a:lnTo>
                <a:lnTo>
                  <a:pt x="1377438" y="52054"/>
                </a:lnTo>
                <a:lnTo>
                  <a:pt x="1373771" y="39607"/>
                </a:lnTo>
                <a:lnTo>
                  <a:pt x="1367770" y="28468"/>
                </a:lnTo>
                <a:lnTo>
                  <a:pt x="1359471" y="18732"/>
                </a:lnTo>
                <a:lnTo>
                  <a:pt x="1347140" y="9400"/>
                </a:lnTo>
                <a:lnTo>
                  <a:pt x="1335686" y="4145"/>
                </a:lnTo>
                <a:lnTo>
                  <a:pt x="1323072" y="1028"/>
                </a:lnTo>
                <a:lnTo>
                  <a:pt x="1309319" y="0"/>
                </a:lnTo>
                <a:lnTo>
                  <a:pt x="1306827" y="32"/>
                </a:lnTo>
                <a:lnTo>
                  <a:pt x="1293236" y="1494"/>
                </a:lnTo>
                <a:lnTo>
                  <a:pt x="1280853" y="5108"/>
                </a:lnTo>
                <a:lnTo>
                  <a:pt x="1269681" y="10860"/>
                </a:lnTo>
                <a:lnTo>
                  <a:pt x="1262237" y="50251"/>
                </a:lnTo>
                <a:lnTo>
                  <a:pt x="1266801" y="38432"/>
                </a:lnTo>
                <a:lnTo>
                  <a:pt x="1274089" y="28333"/>
                </a:lnTo>
                <a:lnTo>
                  <a:pt x="1284079" y="20288"/>
                </a:lnTo>
                <a:lnTo>
                  <a:pt x="1295850" y="15344"/>
                </a:lnTo>
                <a:lnTo>
                  <a:pt x="1309319" y="13652"/>
                </a:lnTo>
                <a:lnTo>
                  <a:pt x="1309460" y="13652"/>
                </a:lnTo>
                <a:lnTo>
                  <a:pt x="1322963" y="15372"/>
                </a:lnTo>
                <a:lnTo>
                  <a:pt x="1334719" y="20332"/>
                </a:lnTo>
                <a:lnTo>
                  <a:pt x="1344612" y="28333"/>
                </a:lnTo>
                <a:lnTo>
                  <a:pt x="1352942" y="40439"/>
                </a:lnTo>
                <a:lnTo>
                  <a:pt x="1357029" y="52556"/>
                </a:lnTo>
                <a:lnTo>
                  <a:pt x="1358392" y="66306"/>
                </a:lnTo>
                <a:lnTo>
                  <a:pt x="1358347" y="68933"/>
                </a:lnTo>
                <a:lnTo>
                  <a:pt x="1356527" y="82292"/>
                </a:lnTo>
                <a:lnTo>
                  <a:pt x="1351976" y="94032"/>
                </a:lnTo>
                <a:lnTo>
                  <a:pt x="1344612" y="104305"/>
                </a:lnTo>
                <a:lnTo>
                  <a:pt x="1334775" y="112229"/>
                </a:lnTo>
                <a:lnTo>
                  <a:pt x="1322929" y="116941"/>
                </a:lnTo>
                <a:lnTo>
                  <a:pt x="1309319" y="118491"/>
                </a:lnTo>
                <a:lnTo>
                  <a:pt x="1295881" y="116966"/>
                </a:lnTo>
                <a:lnTo>
                  <a:pt x="1284019" y="112270"/>
                </a:lnTo>
                <a:lnTo>
                  <a:pt x="1274089" y="104305"/>
                </a:lnTo>
                <a:lnTo>
                  <a:pt x="1265701" y="92009"/>
                </a:lnTo>
                <a:lnTo>
                  <a:pt x="1261670" y="79981"/>
                </a:lnTo>
                <a:lnTo>
                  <a:pt x="1261336" y="115395"/>
                </a:lnTo>
                <a:lnTo>
                  <a:pt x="1271411" y="122807"/>
                </a:lnTo>
                <a:close/>
              </a:path>
              <a:path w="1644840" h="132626">
                <a:moveTo>
                  <a:pt x="1558340" y="18249"/>
                </a:moveTo>
                <a:lnTo>
                  <a:pt x="1600733" y="18249"/>
                </a:lnTo>
                <a:lnTo>
                  <a:pt x="1609957" y="19071"/>
                </a:lnTo>
                <a:lnTo>
                  <a:pt x="1621672" y="25422"/>
                </a:lnTo>
                <a:lnTo>
                  <a:pt x="1625574" y="38468"/>
                </a:lnTo>
                <a:lnTo>
                  <a:pt x="1624008" y="47734"/>
                </a:lnTo>
                <a:lnTo>
                  <a:pt x="1615609" y="57008"/>
                </a:lnTo>
                <a:lnTo>
                  <a:pt x="1601279" y="74930"/>
                </a:lnTo>
                <a:lnTo>
                  <a:pt x="1610444" y="74462"/>
                </a:lnTo>
                <a:lnTo>
                  <a:pt x="1625538" y="70740"/>
                </a:lnTo>
                <a:lnTo>
                  <a:pt x="1636282" y="63364"/>
                </a:lnTo>
                <a:lnTo>
                  <a:pt x="1642706" y="52412"/>
                </a:lnTo>
                <a:lnTo>
                  <a:pt x="1644840" y="37960"/>
                </a:lnTo>
                <a:lnTo>
                  <a:pt x="1644598" y="33141"/>
                </a:lnTo>
                <a:lnTo>
                  <a:pt x="1640396" y="19634"/>
                </a:lnTo>
                <a:lnTo>
                  <a:pt x="1631548" y="10263"/>
                </a:lnTo>
                <a:lnTo>
                  <a:pt x="1618809" y="4804"/>
                </a:lnTo>
                <a:lnTo>
                  <a:pt x="1602930" y="3035"/>
                </a:lnTo>
                <a:lnTo>
                  <a:pt x="1539646" y="3035"/>
                </a:lnTo>
                <a:lnTo>
                  <a:pt x="1558340" y="18249"/>
                </a:lnTo>
                <a:close/>
              </a:path>
              <a:path w="1644840" h="132626">
                <a:moveTo>
                  <a:pt x="1615609" y="57008"/>
                </a:moveTo>
                <a:lnTo>
                  <a:pt x="1599628" y="60223"/>
                </a:lnTo>
                <a:lnTo>
                  <a:pt x="1558340" y="60223"/>
                </a:lnTo>
                <a:lnTo>
                  <a:pt x="1558340" y="18249"/>
                </a:lnTo>
                <a:lnTo>
                  <a:pt x="1539646" y="3035"/>
                </a:lnTo>
                <a:lnTo>
                  <a:pt x="1539646" y="129616"/>
                </a:lnTo>
                <a:lnTo>
                  <a:pt x="1558340" y="129616"/>
                </a:lnTo>
                <a:lnTo>
                  <a:pt x="1558340" y="74930"/>
                </a:lnTo>
                <a:lnTo>
                  <a:pt x="1601279" y="74930"/>
                </a:lnTo>
                <a:lnTo>
                  <a:pt x="1615609" y="57008"/>
                </a:lnTo>
                <a:close/>
              </a:path>
              <a:path w="1644840" h="132626">
                <a:moveTo>
                  <a:pt x="1404137" y="94412"/>
                </a:moveTo>
                <a:lnTo>
                  <a:pt x="1408217" y="107691"/>
                </a:lnTo>
                <a:lnTo>
                  <a:pt x="1415900" y="118331"/>
                </a:lnTo>
                <a:lnTo>
                  <a:pt x="1426767" y="126153"/>
                </a:lnTo>
                <a:lnTo>
                  <a:pt x="1440401" y="130978"/>
                </a:lnTo>
                <a:lnTo>
                  <a:pt x="1456385" y="132626"/>
                </a:lnTo>
                <a:lnTo>
                  <a:pt x="1465074" y="132167"/>
                </a:lnTo>
                <a:lnTo>
                  <a:pt x="1479890" y="128837"/>
                </a:lnTo>
                <a:lnTo>
                  <a:pt x="1492142" y="122435"/>
                </a:lnTo>
                <a:lnTo>
                  <a:pt x="1501412" y="113136"/>
                </a:lnTo>
                <a:lnTo>
                  <a:pt x="1507281" y="101116"/>
                </a:lnTo>
                <a:lnTo>
                  <a:pt x="1509331" y="86550"/>
                </a:lnTo>
                <a:lnTo>
                  <a:pt x="1509331" y="3035"/>
                </a:lnTo>
                <a:lnTo>
                  <a:pt x="1490027" y="3035"/>
                </a:lnTo>
                <a:lnTo>
                  <a:pt x="1489969" y="79520"/>
                </a:lnTo>
                <a:lnTo>
                  <a:pt x="1488450" y="94061"/>
                </a:lnTo>
                <a:lnTo>
                  <a:pt x="1483528" y="106326"/>
                </a:lnTo>
                <a:lnTo>
                  <a:pt x="1473431" y="114797"/>
                </a:lnTo>
                <a:lnTo>
                  <a:pt x="1456385" y="117957"/>
                </a:lnTo>
                <a:lnTo>
                  <a:pt x="1450102" y="117614"/>
                </a:lnTo>
                <a:lnTo>
                  <a:pt x="1435514" y="112624"/>
                </a:lnTo>
                <a:lnTo>
                  <a:pt x="1427095" y="102851"/>
                </a:lnTo>
                <a:lnTo>
                  <a:pt x="1423228" y="89788"/>
                </a:lnTo>
                <a:lnTo>
                  <a:pt x="1422298" y="74930"/>
                </a:lnTo>
                <a:lnTo>
                  <a:pt x="1422298" y="3035"/>
                </a:lnTo>
                <a:lnTo>
                  <a:pt x="1403578" y="3035"/>
                </a:lnTo>
                <a:lnTo>
                  <a:pt x="1403578" y="86550"/>
                </a:lnTo>
                <a:lnTo>
                  <a:pt x="1404137" y="94412"/>
                </a:lnTo>
                <a:close/>
              </a:path>
            </a:pathLst>
          </a:custGeom>
          <a:solidFill>
            <a:srgbClr val="006CB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74" name="object 19"/>
          <p:cNvSpPr>
            <a:spLocks/>
          </p:cNvSpPr>
          <p:nvPr/>
        </p:nvSpPr>
        <p:spPr bwMode="auto">
          <a:xfrm>
            <a:off x="7418641" y="562391"/>
            <a:ext cx="0" cy="1136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6580"/>
              </a:cxn>
            </a:cxnLst>
            <a:rect l="0" t="0" r="r" b="b"/>
            <a:pathLst>
              <a:path h="126580">
                <a:moveTo>
                  <a:pt x="0" y="0"/>
                </a:moveTo>
                <a:lnTo>
                  <a:pt x="0" y="126580"/>
                </a:lnTo>
              </a:path>
            </a:pathLst>
          </a:custGeom>
          <a:noFill/>
          <a:ln w="36525">
            <a:solidFill>
              <a:srgbClr val="006CB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75" name="object 11"/>
          <p:cNvSpPr>
            <a:spLocks/>
          </p:cNvSpPr>
          <p:nvPr/>
        </p:nvSpPr>
        <p:spPr bwMode="auto">
          <a:xfrm>
            <a:off x="6783339" y="483283"/>
            <a:ext cx="195477" cy="192737"/>
          </a:xfrm>
          <a:custGeom>
            <a:avLst/>
            <a:gdLst/>
            <a:ahLst/>
            <a:cxnLst>
              <a:cxn ang="0">
                <a:pos x="183972" y="85039"/>
              </a:cxn>
              <a:cxn ang="0">
                <a:pos x="183972" y="127584"/>
              </a:cxn>
              <a:cxn ang="0">
                <a:pos x="229704" y="127584"/>
              </a:cxn>
              <a:cxn ang="0">
                <a:pos x="229704" y="85039"/>
              </a:cxn>
              <a:cxn ang="0">
                <a:pos x="183972" y="85039"/>
              </a:cxn>
              <a:cxn ang="0">
                <a:pos x="91922" y="170103"/>
              </a:cxn>
              <a:cxn ang="0">
                <a:pos x="91922" y="212636"/>
              </a:cxn>
              <a:cxn ang="0">
                <a:pos x="137693" y="212636"/>
              </a:cxn>
              <a:cxn ang="0">
                <a:pos x="137693" y="170103"/>
              </a:cxn>
              <a:cxn ang="0">
                <a:pos x="91922" y="170103"/>
              </a:cxn>
              <a:cxn ang="0">
                <a:pos x="183972" y="170103"/>
              </a:cxn>
              <a:cxn ang="0">
                <a:pos x="183972" y="212636"/>
              </a:cxn>
              <a:cxn ang="0">
                <a:pos x="229704" y="212636"/>
              </a:cxn>
              <a:cxn ang="0">
                <a:pos x="229704" y="170103"/>
              </a:cxn>
              <a:cxn ang="0">
                <a:pos x="183972" y="170103"/>
              </a:cxn>
              <a:cxn ang="0">
                <a:pos x="183972" y="0"/>
              </a:cxn>
              <a:cxn ang="0">
                <a:pos x="183972" y="42532"/>
              </a:cxn>
              <a:cxn ang="0">
                <a:pos x="229704" y="42532"/>
              </a:cxn>
              <a:cxn ang="0">
                <a:pos x="229704" y="0"/>
              </a:cxn>
              <a:cxn ang="0">
                <a:pos x="183972" y="0"/>
              </a:cxn>
              <a:cxn ang="0">
                <a:pos x="91922" y="85039"/>
              </a:cxn>
              <a:cxn ang="0">
                <a:pos x="91922" y="127584"/>
              </a:cxn>
              <a:cxn ang="0">
                <a:pos x="137693" y="127584"/>
              </a:cxn>
              <a:cxn ang="0">
                <a:pos x="137693" y="85039"/>
              </a:cxn>
              <a:cxn ang="0">
                <a:pos x="91922" y="85039"/>
              </a:cxn>
              <a:cxn ang="0">
                <a:pos x="0" y="170103"/>
              </a:cxn>
              <a:cxn ang="0">
                <a:pos x="0" y="212636"/>
              </a:cxn>
              <a:cxn ang="0">
                <a:pos x="46253" y="212636"/>
              </a:cxn>
              <a:cxn ang="0">
                <a:pos x="46253" y="170103"/>
              </a:cxn>
              <a:cxn ang="0">
                <a:pos x="0" y="170103"/>
              </a:cxn>
            </a:cxnLst>
            <a:rect l="0" t="0" r="r" b="b"/>
            <a:pathLst>
              <a:path w="229704" h="212636">
                <a:moveTo>
                  <a:pt x="183972" y="85039"/>
                </a:moveTo>
                <a:lnTo>
                  <a:pt x="183972" y="127584"/>
                </a:lnTo>
                <a:lnTo>
                  <a:pt x="229704" y="127584"/>
                </a:lnTo>
                <a:lnTo>
                  <a:pt x="229704" y="85039"/>
                </a:lnTo>
                <a:lnTo>
                  <a:pt x="183972" y="85039"/>
                </a:lnTo>
                <a:close/>
              </a:path>
              <a:path w="229704" h="212636">
                <a:moveTo>
                  <a:pt x="91922" y="170103"/>
                </a:moveTo>
                <a:lnTo>
                  <a:pt x="91922" y="212636"/>
                </a:lnTo>
                <a:lnTo>
                  <a:pt x="137693" y="212636"/>
                </a:lnTo>
                <a:lnTo>
                  <a:pt x="137693" y="170103"/>
                </a:lnTo>
                <a:lnTo>
                  <a:pt x="91922" y="170103"/>
                </a:lnTo>
                <a:close/>
              </a:path>
              <a:path w="229704" h="212636">
                <a:moveTo>
                  <a:pt x="183972" y="170103"/>
                </a:moveTo>
                <a:lnTo>
                  <a:pt x="183972" y="212636"/>
                </a:lnTo>
                <a:lnTo>
                  <a:pt x="229704" y="212636"/>
                </a:lnTo>
                <a:lnTo>
                  <a:pt x="229704" y="170103"/>
                </a:lnTo>
                <a:lnTo>
                  <a:pt x="183972" y="170103"/>
                </a:lnTo>
                <a:close/>
              </a:path>
              <a:path w="229704" h="212636">
                <a:moveTo>
                  <a:pt x="183972" y="0"/>
                </a:moveTo>
                <a:lnTo>
                  <a:pt x="183972" y="42532"/>
                </a:lnTo>
                <a:lnTo>
                  <a:pt x="229704" y="42532"/>
                </a:lnTo>
                <a:lnTo>
                  <a:pt x="229704" y="0"/>
                </a:lnTo>
                <a:lnTo>
                  <a:pt x="183972" y="0"/>
                </a:lnTo>
                <a:close/>
              </a:path>
              <a:path w="229704" h="212636">
                <a:moveTo>
                  <a:pt x="91922" y="85039"/>
                </a:moveTo>
                <a:lnTo>
                  <a:pt x="91922" y="127584"/>
                </a:lnTo>
                <a:lnTo>
                  <a:pt x="137693" y="127584"/>
                </a:lnTo>
                <a:lnTo>
                  <a:pt x="137693" y="85039"/>
                </a:lnTo>
                <a:lnTo>
                  <a:pt x="91922" y="85039"/>
                </a:lnTo>
                <a:close/>
              </a:path>
              <a:path w="229704" h="212636">
                <a:moveTo>
                  <a:pt x="0" y="170103"/>
                </a:moveTo>
                <a:lnTo>
                  <a:pt x="0" y="212636"/>
                </a:lnTo>
                <a:lnTo>
                  <a:pt x="46253" y="212636"/>
                </a:lnTo>
                <a:lnTo>
                  <a:pt x="46253" y="170103"/>
                </a:lnTo>
                <a:lnTo>
                  <a:pt x="0" y="170103"/>
                </a:lnTo>
                <a:close/>
              </a:path>
            </a:pathLst>
          </a:custGeom>
          <a:solidFill>
            <a:srgbClr val="E0313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76" name="object 12"/>
          <p:cNvSpPr>
            <a:spLocks/>
          </p:cNvSpPr>
          <p:nvPr/>
        </p:nvSpPr>
        <p:spPr bwMode="auto">
          <a:xfrm>
            <a:off x="6940807" y="579651"/>
            <a:ext cx="3801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732" y="0"/>
              </a:cxn>
            </a:cxnLst>
            <a:rect l="0" t="0" r="r" b="b"/>
            <a:pathLst>
              <a:path w="45732">
                <a:moveTo>
                  <a:pt x="0" y="0"/>
                </a:moveTo>
                <a:lnTo>
                  <a:pt x="45732" y="0"/>
                </a:lnTo>
              </a:path>
            </a:pathLst>
          </a:custGeom>
          <a:noFill/>
          <a:ln w="43815">
            <a:solidFill>
              <a:srgbClr val="E0313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77" name="object 13"/>
          <p:cNvSpPr>
            <a:spLocks/>
          </p:cNvSpPr>
          <p:nvPr/>
        </p:nvSpPr>
        <p:spPr bwMode="auto">
          <a:xfrm>
            <a:off x="6862073" y="657321"/>
            <a:ext cx="3801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770" y="0"/>
              </a:cxn>
            </a:cxnLst>
            <a:rect l="0" t="0" r="r" b="b"/>
            <a:pathLst>
              <a:path w="45770">
                <a:moveTo>
                  <a:pt x="0" y="0"/>
                </a:moveTo>
                <a:lnTo>
                  <a:pt x="45770" y="0"/>
                </a:lnTo>
              </a:path>
            </a:pathLst>
          </a:custGeom>
          <a:noFill/>
          <a:ln w="43802">
            <a:solidFill>
              <a:srgbClr val="E0313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78" name="object 14"/>
          <p:cNvSpPr>
            <a:spLocks/>
          </p:cNvSpPr>
          <p:nvPr/>
        </p:nvSpPr>
        <p:spPr bwMode="auto">
          <a:xfrm>
            <a:off x="6940807" y="657321"/>
            <a:ext cx="3801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732" y="0"/>
              </a:cxn>
            </a:cxnLst>
            <a:rect l="0" t="0" r="r" b="b"/>
            <a:pathLst>
              <a:path w="45732">
                <a:moveTo>
                  <a:pt x="0" y="0"/>
                </a:moveTo>
                <a:lnTo>
                  <a:pt x="45732" y="0"/>
                </a:lnTo>
              </a:path>
            </a:pathLst>
          </a:custGeom>
          <a:noFill/>
          <a:ln w="43802">
            <a:solidFill>
              <a:srgbClr val="E0313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79" name="object 15"/>
          <p:cNvSpPr>
            <a:spLocks/>
          </p:cNvSpPr>
          <p:nvPr/>
        </p:nvSpPr>
        <p:spPr bwMode="auto">
          <a:xfrm>
            <a:off x="6940807" y="503419"/>
            <a:ext cx="3801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732" y="0"/>
              </a:cxn>
            </a:cxnLst>
            <a:rect l="0" t="0" r="r" b="b"/>
            <a:pathLst>
              <a:path w="45732">
                <a:moveTo>
                  <a:pt x="0" y="0"/>
                </a:moveTo>
                <a:lnTo>
                  <a:pt x="45732" y="0"/>
                </a:lnTo>
              </a:path>
            </a:pathLst>
          </a:custGeom>
          <a:noFill/>
          <a:ln w="43802">
            <a:solidFill>
              <a:srgbClr val="E0313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80" name="object 16"/>
          <p:cNvSpPr>
            <a:spLocks/>
          </p:cNvSpPr>
          <p:nvPr/>
        </p:nvSpPr>
        <p:spPr bwMode="auto">
          <a:xfrm>
            <a:off x="6862073" y="579651"/>
            <a:ext cx="3801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770" y="0"/>
              </a:cxn>
            </a:cxnLst>
            <a:rect l="0" t="0" r="r" b="b"/>
            <a:pathLst>
              <a:path w="45770">
                <a:moveTo>
                  <a:pt x="0" y="0"/>
                </a:moveTo>
                <a:lnTo>
                  <a:pt x="45770" y="0"/>
                </a:lnTo>
              </a:path>
            </a:pathLst>
          </a:custGeom>
          <a:noFill/>
          <a:ln w="43815">
            <a:solidFill>
              <a:srgbClr val="E0313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81" name="object 17"/>
          <p:cNvSpPr>
            <a:spLocks/>
          </p:cNvSpPr>
          <p:nvPr/>
        </p:nvSpPr>
        <p:spPr bwMode="auto">
          <a:xfrm>
            <a:off x="6783339" y="657321"/>
            <a:ext cx="3936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253" y="0"/>
              </a:cxn>
            </a:cxnLst>
            <a:rect l="0" t="0" r="r" b="b"/>
            <a:pathLst>
              <a:path w="46253">
                <a:moveTo>
                  <a:pt x="0" y="0"/>
                </a:moveTo>
                <a:lnTo>
                  <a:pt x="46253" y="0"/>
                </a:lnTo>
              </a:path>
            </a:pathLst>
          </a:custGeom>
          <a:noFill/>
          <a:ln w="43802">
            <a:solidFill>
              <a:srgbClr val="E0313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82" name="object 10"/>
          <p:cNvSpPr>
            <a:spLocks/>
          </p:cNvSpPr>
          <p:nvPr/>
        </p:nvSpPr>
        <p:spPr bwMode="auto">
          <a:xfrm>
            <a:off x="7358912" y="730677"/>
            <a:ext cx="1360197" cy="135204"/>
          </a:xfrm>
          <a:custGeom>
            <a:avLst/>
            <a:gdLst/>
            <a:ahLst/>
            <a:cxnLst>
              <a:cxn ang="0">
                <a:pos x="107429" y="112369"/>
              </a:cxn>
              <a:cxn ang="0">
                <a:pos x="156502" y="69862"/>
              </a:cxn>
              <a:cxn ang="0">
                <a:pos x="105232" y="56133"/>
              </a:cxn>
              <a:cxn ang="0">
                <a:pos x="95757" y="78663"/>
              </a:cxn>
              <a:cxn ang="0">
                <a:pos x="161404" y="52654"/>
              </a:cxn>
              <a:cxn ang="0">
                <a:pos x="185588" y="82223"/>
              </a:cxn>
              <a:cxn ang="0">
                <a:pos x="230301" y="83553"/>
              </a:cxn>
              <a:cxn ang="0">
                <a:pos x="222580" y="113893"/>
              </a:cxn>
              <a:cxn ang="0">
                <a:pos x="283692" y="88595"/>
              </a:cxn>
              <a:cxn ang="0">
                <a:pos x="294208" y="75437"/>
              </a:cxn>
              <a:cxn ang="0">
                <a:pos x="266115" y="68859"/>
              </a:cxn>
              <a:cxn ang="0">
                <a:pos x="235788" y="96189"/>
              </a:cxn>
              <a:cxn ang="0">
                <a:pos x="1285684" y="55181"/>
              </a:cxn>
              <a:cxn ang="0">
                <a:pos x="1286294" y="110375"/>
              </a:cxn>
              <a:cxn ang="0">
                <a:pos x="1368882" y="109346"/>
              </a:cxn>
              <a:cxn ang="0">
                <a:pos x="1340827" y="56197"/>
              </a:cxn>
              <a:cxn ang="0">
                <a:pos x="1230121" y="65303"/>
              </a:cxn>
              <a:cxn ang="0">
                <a:pos x="582307" y="85534"/>
              </a:cxn>
              <a:cxn ang="0">
                <a:pos x="668743" y="98221"/>
              </a:cxn>
              <a:cxn ang="0">
                <a:pos x="576237" y="71881"/>
              </a:cxn>
              <a:cxn ang="0">
                <a:pos x="396633" y="76428"/>
              </a:cxn>
              <a:cxn ang="0">
                <a:pos x="384022" y="53695"/>
              </a:cxn>
              <a:cxn ang="0">
                <a:pos x="360863" y="103153"/>
              </a:cxn>
              <a:cxn ang="0">
                <a:pos x="527164" y="81521"/>
              </a:cxn>
              <a:cxn ang="0">
                <a:pos x="493064" y="68859"/>
              </a:cxn>
              <a:cxn ang="0">
                <a:pos x="483692" y="59728"/>
              </a:cxn>
              <a:cxn ang="0">
                <a:pos x="582307" y="52146"/>
              </a:cxn>
              <a:cxn ang="0">
                <a:pos x="540943" y="57696"/>
              </a:cxn>
              <a:cxn ang="0">
                <a:pos x="658888" y="55664"/>
              </a:cxn>
              <a:cxn ang="0">
                <a:pos x="674814" y="52146"/>
              </a:cxn>
              <a:cxn ang="0">
                <a:pos x="1423403" y="74929"/>
              </a:cxn>
              <a:cxn ang="0">
                <a:pos x="1376603" y="57188"/>
              </a:cxn>
              <a:cxn ang="0">
                <a:pos x="1457045" y="77469"/>
              </a:cxn>
              <a:cxn ang="0">
                <a:pos x="1451533" y="106298"/>
              </a:cxn>
              <a:cxn ang="0">
                <a:pos x="1589252" y="106298"/>
              </a:cxn>
              <a:cxn ang="0">
                <a:pos x="1578787" y="66344"/>
              </a:cxn>
              <a:cxn ang="0">
                <a:pos x="1566100" y="56705"/>
              </a:cxn>
              <a:cxn ang="0">
                <a:pos x="1485684" y="85534"/>
              </a:cxn>
              <a:cxn ang="0">
                <a:pos x="1116075" y="71386"/>
              </a:cxn>
              <a:cxn ang="0">
                <a:pos x="1117765" y="126060"/>
              </a:cxn>
              <a:cxn ang="0">
                <a:pos x="1160119" y="104305"/>
              </a:cxn>
              <a:cxn ang="0">
                <a:pos x="1170597" y="77952"/>
              </a:cxn>
              <a:cxn ang="0">
                <a:pos x="1180490" y="69354"/>
              </a:cxn>
              <a:cxn ang="0">
                <a:pos x="1132585" y="62255"/>
              </a:cxn>
              <a:cxn ang="0">
                <a:pos x="1125969" y="63804"/>
              </a:cxn>
              <a:cxn ang="0">
                <a:pos x="1198651" y="34416"/>
              </a:cxn>
              <a:cxn ang="0">
                <a:pos x="1175524" y="102273"/>
              </a:cxn>
              <a:cxn ang="0">
                <a:pos x="910069" y="24282"/>
              </a:cxn>
              <a:cxn ang="0">
                <a:pos x="837895" y="105295"/>
              </a:cxn>
              <a:cxn ang="0">
                <a:pos x="786650" y="92138"/>
              </a:cxn>
              <a:cxn ang="0">
                <a:pos x="853312" y="72377"/>
              </a:cxn>
              <a:cxn ang="0">
                <a:pos x="868718" y="100749"/>
              </a:cxn>
              <a:cxn ang="0">
                <a:pos x="978319" y="99212"/>
              </a:cxn>
              <a:cxn ang="0">
                <a:pos x="980554" y="87096"/>
              </a:cxn>
              <a:cxn ang="0">
                <a:pos x="981621" y="52654"/>
              </a:cxn>
              <a:cxn ang="0">
                <a:pos x="964526" y="68338"/>
              </a:cxn>
              <a:cxn ang="0">
                <a:pos x="940371" y="58737"/>
              </a:cxn>
              <a:cxn ang="0">
                <a:pos x="936360" y="88193"/>
              </a:cxn>
              <a:cxn ang="0">
                <a:pos x="871994" y="94170"/>
              </a:cxn>
              <a:cxn ang="0">
                <a:pos x="793661" y="47231"/>
              </a:cxn>
              <a:cxn ang="0">
                <a:pos x="975042" y="57188"/>
              </a:cxn>
              <a:cxn ang="0">
                <a:pos x="61887" y="77825"/>
              </a:cxn>
              <a:cxn ang="0">
                <a:pos x="24777" y="69354"/>
              </a:cxn>
            </a:cxnLst>
            <a:rect l="0" t="0" r="r" b="b"/>
            <a:pathLst>
              <a:path w="1589252" h="148844">
                <a:moveTo>
                  <a:pt x="97535" y="33921"/>
                </a:moveTo>
                <a:lnTo>
                  <a:pt x="102501" y="37477"/>
                </a:lnTo>
                <a:lnTo>
                  <a:pt x="107429" y="34912"/>
                </a:lnTo>
                <a:lnTo>
                  <a:pt x="111874" y="31394"/>
                </a:lnTo>
                <a:lnTo>
                  <a:pt x="117360" y="27838"/>
                </a:lnTo>
                <a:lnTo>
                  <a:pt x="115696" y="25806"/>
                </a:lnTo>
                <a:lnTo>
                  <a:pt x="111874" y="27330"/>
                </a:lnTo>
                <a:lnTo>
                  <a:pt x="108013" y="29362"/>
                </a:lnTo>
                <a:lnTo>
                  <a:pt x="104127" y="31889"/>
                </a:lnTo>
                <a:lnTo>
                  <a:pt x="96431" y="25806"/>
                </a:lnTo>
                <a:lnTo>
                  <a:pt x="92024" y="22263"/>
                </a:lnTo>
                <a:lnTo>
                  <a:pt x="90335" y="24282"/>
                </a:lnTo>
                <a:lnTo>
                  <a:pt x="91439" y="27330"/>
                </a:lnTo>
                <a:lnTo>
                  <a:pt x="93129" y="30365"/>
                </a:lnTo>
                <a:lnTo>
                  <a:pt x="97535" y="33921"/>
                </a:lnTo>
                <a:close/>
              </a:path>
              <a:path w="1589252" h="148844">
                <a:moveTo>
                  <a:pt x="65011" y="96189"/>
                </a:moveTo>
                <a:lnTo>
                  <a:pt x="67246" y="101244"/>
                </a:lnTo>
                <a:lnTo>
                  <a:pt x="71627" y="105397"/>
                </a:lnTo>
                <a:lnTo>
                  <a:pt x="77723" y="108343"/>
                </a:lnTo>
                <a:lnTo>
                  <a:pt x="80521" y="109461"/>
                </a:lnTo>
                <a:lnTo>
                  <a:pt x="91593" y="111629"/>
                </a:lnTo>
                <a:lnTo>
                  <a:pt x="107429" y="112369"/>
                </a:lnTo>
                <a:lnTo>
                  <a:pt x="116801" y="112369"/>
                </a:lnTo>
                <a:lnTo>
                  <a:pt x="125107" y="110489"/>
                </a:lnTo>
                <a:lnTo>
                  <a:pt x="132283" y="107327"/>
                </a:lnTo>
                <a:lnTo>
                  <a:pt x="138925" y="104406"/>
                </a:lnTo>
                <a:lnTo>
                  <a:pt x="142138" y="101777"/>
                </a:lnTo>
                <a:lnTo>
                  <a:pt x="142138" y="95122"/>
                </a:lnTo>
                <a:lnTo>
                  <a:pt x="138798" y="90081"/>
                </a:lnTo>
                <a:lnTo>
                  <a:pt x="131368" y="85839"/>
                </a:lnTo>
                <a:lnTo>
                  <a:pt x="137731" y="86563"/>
                </a:lnTo>
                <a:lnTo>
                  <a:pt x="142684" y="86067"/>
                </a:lnTo>
                <a:lnTo>
                  <a:pt x="146545" y="90614"/>
                </a:lnTo>
                <a:lnTo>
                  <a:pt x="149301" y="93662"/>
                </a:lnTo>
                <a:lnTo>
                  <a:pt x="152069" y="95161"/>
                </a:lnTo>
                <a:lnTo>
                  <a:pt x="154266" y="96697"/>
                </a:lnTo>
                <a:lnTo>
                  <a:pt x="158102" y="99212"/>
                </a:lnTo>
                <a:lnTo>
                  <a:pt x="163614" y="101777"/>
                </a:lnTo>
                <a:lnTo>
                  <a:pt x="164718" y="90119"/>
                </a:lnTo>
                <a:lnTo>
                  <a:pt x="160337" y="87096"/>
                </a:lnTo>
                <a:lnTo>
                  <a:pt x="158711" y="84569"/>
                </a:lnTo>
                <a:lnTo>
                  <a:pt x="155371" y="76428"/>
                </a:lnTo>
                <a:lnTo>
                  <a:pt x="152615" y="77469"/>
                </a:lnTo>
                <a:lnTo>
                  <a:pt x="156502" y="69862"/>
                </a:lnTo>
                <a:lnTo>
                  <a:pt x="161404" y="52654"/>
                </a:lnTo>
                <a:lnTo>
                  <a:pt x="154825" y="57188"/>
                </a:lnTo>
                <a:lnTo>
                  <a:pt x="148208" y="62255"/>
                </a:lnTo>
                <a:lnTo>
                  <a:pt x="144894" y="68338"/>
                </a:lnTo>
                <a:lnTo>
                  <a:pt x="144894" y="75945"/>
                </a:lnTo>
                <a:lnTo>
                  <a:pt x="135000" y="75437"/>
                </a:lnTo>
                <a:lnTo>
                  <a:pt x="131698" y="72377"/>
                </a:lnTo>
                <a:lnTo>
                  <a:pt x="128904" y="69862"/>
                </a:lnTo>
                <a:lnTo>
                  <a:pt x="122872" y="71881"/>
                </a:lnTo>
                <a:lnTo>
                  <a:pt x="120662" y="75945"/>
                </a:lnTo>
                <a:lnTo>
                  <a:pt x="122186" y="80860"/>
                </a:lnTo>
                <a:lnTo>
                  <a:pt x="125361" y="82880"/>
                </a:lnTo>
                <a:lnTo>
                  <a:pt x="118008" y="79489"/>
                </a:lnTo>
                <a:lnTo>
                  <a:pt x="110553" y="76644"/>
                </a:lnTo>
                <a:lnTo>
                  <a:pt x="103085" y="73405"/>
                </a:lnTo>
                <a:lnTo>
                  <a:pt x="94094" y="69557"/>
                </a:lnTo>
                <a:lnTo>
                  <a:pt x="89788" y="65798"/>
                </a:lnTo>
                <a:lnTo>
                  <a:pt x="89788" y="59728"/>
                </a:lnTo>
                <a:lnTo>
                  <a:pt x="92544" y="56133"/>
                </a:lnTo>
                <a:lnTo>
                  <a:pt x="95338" y="55664"/>
                </a:lnTo>
                <a:lnTo>
                  <a:pt x="101396" y="55664"/>
                </a:lnTo>
                <a:lnTo>
                  <a:pt x="105232" y="56133"/>
                </a:lnTo>
                <a:lnTo>
                  <a:pt x="111328" y="57188"/>
                </a:lnTo>
                <a:lnTo>
                  <a:pt x="116801" y="58165"/>
                </a:lnTo>
                <a:lnTo>
                  <a:pt x="120662" y="58737"/>
                </a:lnTo>
                <a:lnTo>
                  <a:pt x="122326" y="58737"/>
                </a:lnTo>
                <a:lnTo>
                  <a:pt x="127838" y="57188"/>
                </a:lnTo>
                <a:lnTo>
                  <a:pt x="128904" y="53149"/>
                </a:lnTo>
                <a:lnTo>
                  <a:pt x="126085" y="51295"/>
                </a:lnTo>
                <a:lnTo>
                  <a:pt x="121221" y="49606"/>
                </a:lnTo>
                <a:lnTo>
                  <a:pt x="115671" y="47739"/>
                </a:lnTo>
                <a:lnTo>
                  <a:pt x="110286" y="44742"/>
                </a:lnTo>
                <a:lnTo>
                  <a:pt x="104736" y="45046"/>
                </a:lnTo>
                <a:lnTo>
                  <a:pt x="95884" y="45580"/>
                </a:lnTo>
                <a:lnTo>
                  <a:pt x="90665" y="45834"/>
                </a:lnTo>
                <a:lnTo>
                  <a:pt x="86347" y="48793"/>
                </a:lnTo>
                <a:lnTo>
                  <a:pt x="81546" y="51130"/>
                </a:lnTo>
                <a:lnTo>
                  <a:pt x="77012" y="53352"/>
                </a:lnTo>
                <a:lnTo>
                  <a:pt x="74409" y="56705"/>
                </a:lnTo>
                <a:lnTo>
                  <a:pt x="74409" y="65798"/>
                </a:lnTo>
                <a:lnTo>
                  <a:pt x="77101" y="70459"/>
                </a:lnTo>
                <a:lnTo>
                  <a:pt x="82651" y="72910"/>
                </a:lnTo>
                <a:lnTo>
                  <a:pt x="88684" y="75539"/>
                </a:lnTo>
                <a:lnTo>
                  <a:pt x="95757" y="78663"/>
                </a:lnTo>
                <a:lnTo>
                  <a:pt x="104127" y="82003"/>
                </a:lnTo>
                <a:lnTo>
                  <a:pt x="105303" y="82487"/>
                </a:lnTo>
                <a:lnTo>
                  <a:pt x="116341" y="88391"/>
                </a:lnTo>
                <a:lnTo>
                  <a:pt x="126733" y="96189"/>
                </a:lnTo>
                <a:lnTo>
                  <a:pt x="123977" y="98221"/>
                </a:lnTo>
                <a:lnTo>
                  <a:pt x="119697" y="100482"/>
                </a:lnTo>
                <a:lnTo>
                  <a:pt x="112941" y="102273"/>
                </a:lnTo>
                <a:lnTo>
                  <a:pt x="106400" y="104025"/>
                </a:lnTo>
                <a:lnTo>
                  <a:pt x="101396" y="104787"/>
                </a:lnTo>
                <a:lnTo>
                  <a:pt x="96431" y="104787"/>
                </a:lnTo>
                <a:lnTo>
                  <a:pt x="92544" y="103873"/>
                </a:lnTo>
                <a:lnTo>
                  <a:pt x="85928" y="101777"/>
                </a:lnTo>
                <a:lnTo>
                  <a:pt x="79921" y="99809"/>
                </a:lnTo>
                <a:lnTo>
                  <a:pt x="74929" y="97726"/>
                </a:lnTo>
                <a:lnTo>
                  <a:pt x="71107" y="96189"/>
                </a:lnTo>
                <a:lnTo>
                  <a:pt x="65011" y="96189"/>
                </a:lnTo>
                <a:close/>
              </a:path>
              <a:path w="1589252" h="148844">
                <a:moveTo>
                  <a:pt x="188391" y="44551"/>
                </a:moveTo>
                <a:lnTo>
                  <a:pt x="186181" y="45046"/>
                </a:lnTo>
                <a:lnTo>
                  <a:pt x="181254" y="46075"/>
                </a:lnTo>
                <a:lnTo>
                  <a:pt x="174637" y="47612"/>
                </a:lnTo>
                <a:lnTo>
                  <a:pt x="168084" y="49606"/>
                </a:lnTo>
                <a:lnTo>
                  <a:pt x="161404" y="52654"/>
                </a:lnTo>
                <a:lnTo>
                  <a:pt x="156502" y="69862"/>
                </a:lnTo>
                <a:lnTo>
                  <a:pt x="161404" y="63804"/>
                </a:lnTo>
                <a:lnTo>
                  <a:pt x="167474" y="59728"/>
                </a:lnTo>
                <a:lnTo>
                  <a:pt x="172986" y="55664"/>
                </a:lnTo>
                <a:lnTo>
                  <a:pt x="180708" y="53695"/>
                </a:lnTo>
                <a:lnTo>
                  <a:pt x="196659" y="53695"/>
                </a:lnTo>
                <a:lnTo>
                  <a:pt x="202183" y="54178"/>
                </a:lnTo>
                <a:lnTo>
                  <a:pt x="205485" y="55664"/>
                </a:lnTo>
                <a:lnTo>
                  <a:pt x="209346" y="56705"/>
                </a:lnTo>
                <a:lnTo>
                  <a:pt x="211581" y="59232"/>
                </a:lnTo>
                <a:lnTo>
                  <a:pt x="213169" y="63271"/>
                </a:lnTo>
                <a:lnTo>
                  <a:pt x="212077" y="66344"/>
                </a:lnTo>
                <a:lnTo>
                  <a:pt x="205485" y="69354"/>
                </a:lnTo>
                <a:lnTo>
                  <a:pt x="192874" y="72377"/>
                </a:lnTo>
                <a:lnTo>
                  <a:pt x="183532" y="74387"/>
                </a:lnTo>
                <a:lnTo>
                  <a:pt x="170633" y="76302"/>
                </a:lnTo>
                <a:lnTo>
                  <a:pt x="159270" y="76936"/>
                </a:lnTo>
                <a:lnTo>
                  <a:pt x="155371" y="76428"/>
                </a:lnTo>
                <a:lnTo>
                  <a:pt x="158711" y="84569"/>
                </a:lnTo>
                <a:lnTo>
                  <a:pt x="162572" y="84035"/>
                </a:lnTo>
                <a:lnTo>
                  <a:pt x="172802" y="83723"/>
                </a:lnTo>
                <a:lnTo>
                  <a:pt x="185588" y="82223"/>
                </a:lnTo>
                <a:lnTo>
                  <a:pt x="196659" y="79489"/>
                </a:lnTo>
                <a:lnTo>
                  <a:pt x="206044" y="76936"/>
                </a:lnTo>
                <a:lnTo>
                  <a:pt x="213169" y="73913"/>
                </a:lnTo>
                <a:lnTo>
                  <a:pt x="217589" y="69862"/>
                </a:lnTo>
                <a:lnTo>
                  <a:pt x="221995" y="66344"/>
                </a:lnTo>
                <a:lnTo>
                  <a:pt x="224205" y="63271"/>
                </a:lnTo>
                <a:lnTo>
                  <a:pt x="224205" y="56197"/>
                </a:lnTo>
                <a:lnTo>
                  <a:pt x="221475" y="52146"/>
                </a:lnTo>
                <a:lnTo>
                  <a:pt x="215442" y="49098"/>
                </a:lnTo>
                <a:lnTo>
                  <a:pt x="209930" y="46075"/>
                </a:lnTo>
                <a:lnTo>
                  <a:pt x="203276" y="44056"/>
                </a:lnTo>
                <a:lnTo>
                  <a:pt x="195554" y="44056"/>
                </a:lnTo>
                <a:lnTo>
                  <a:pt x="188391" y="44551"/>
                </a:lnTo>
                <a:close/>
              </a:path>
              <a:path w="1589252" h="148844">
                <a:moveTo>
                  <a:pt x="235788" y="56197"/>
                </a:moveTo>
                <a:lnTo>
                  <a:pt x="235788" y="57188"/>
                </a:lnTo>
                <a:lnTo>
                  <a:pt x="236359" y="60756"/>
                </a:lnTo>
                <a:lnTo>
                  <a:pt x="237959" y="66827"/>
                </a:lnTo>
                <a:lnTo>
                  <a:pt x="239674" y="72910"/>
                </a:lnTo>
                <a:lnTo>
                  <a:pt x="240233" y="76936"/>
                </a:lnTo>
                <a:lnTo>
                  <a:pt x="240233" y="82003"/>
                </a:lnTo>
                <a:lnTo>
                  <a:pt x="236918" y="83045"/>
                </a:lnTo>
                <a:lnTo>
                  <a:pt x="230301" y="83553"/>
                </a:lnTo>
                <a:lnTo>
                  <a:pt x="223100" y="84035"/>
                </a:lnTo>
                <a:lnTo>
                  <a:pt x="219862" y="85039"/>
                </a:lnTo>
                <a:lnTo>
                  <a:pt x="219862" y="89585"/>
                </a:lnTo>
                <a:lnTo>
                  <a:pt x="221576" y="92417"/>
                </a:lnTo>
                <a:lnTo>
                  <a:pt x="225564" y="96189"/>
                </a:lnTo>
                <a:lnTo>
                  <a:pt x="221475" y="96189"/>
                </a:lnTo>
                <a:lnTo>
                  <a:pt x="217589" y="96697"/>
                </a:lnTo>
                <a:lnTo>
                  <a:pt x="214350" y="99745"/>
                </a:lnTo>
                <a:lnTo>
                  <a:pt x="211035" y="102273"/>
                </a:lnTo>
                <a:lnTo>
                  <a:pt x="204504" y="102252"/>
                </a:lnTo>
                <a:lnTo>
                  <a:pt x="190953" y="101126"/>
                </a:lnTo>
                <a:lnTo>
                  <a:pt x="179603" y="98717"/>
                </a:lnTo>
                <a:lnTo>
                  <a:pt x="174637" y="96189"/>
                </a:lnTo>
                <a:lnTo>
                  <a:pt x="169710" y="93129"/>
                </a:lnTo>
                <a:lnTo>
                  <a:pt x="164718" y="90119"/>
                </a:lnTo>
                <a:lnTo>
                  <a:pt x="163614" y="101777"/>
                </a:lnTo>
                <a:lnTo>
                  <a:pt x="167758" y="103300"/>
                </a:lnTo>
                <a:lnTo>
                  <a:pt x="178961" y="106322"/>
                </a:lnTo>
                <a:lnTo>
                  <a:pt x="194487" y="109346"/>
                </a:lnTo>
                <a:lnTo>
                  <a:pt x="199086" y="110269"/>
                </a:lnTo>
                <a:lnTo>
                  <a:pt x="214109" y="112985"/>
                </a:lnTo>
                <a:lnTo>
                  <a:pt x="222580" y="113893"/>
                </a:lnTo>
                <a:lnTo>
                  <a:pt x="225856" y="113893"/>
                </a:lnTo>
                <a:lnTo>
                  <a:pt x="229717" y="110870"/>
                </a:lnTo>
                <a:lnTo>
                  <a:pt x="232473" y="106298"/>
                </a:lnTo>
                <a:lnTo>
                  <a:pt x="226402" y="96989"/>
                </a:lnTo>
                <a:lnTo>
                  <a:pt x="230822" y="100749"/>
                </a:lnTo>
                <a:lnTo>
                  <a:pt x="233057" y="91122"/>
                </a:lnTo>
                <a:lnTo>
                  <a:pt x="234124" y="89611"/>
                </a:lnTo>
                <a:lnTo>
                  <a:pt x="240233" y="89611"/>
                </a:lnTo>
                <a:lnTo>
                  <a:pt x="240233" y="102273"/>
                </a:lnTo>
                <a:lnTo>
                  <a:pt x="235788" y="96189"/>
                </a:lnTo>
                <a:lnTo>
                  <a:pt x="237959" y="107327"/>
                </a:lnTo>
                <a:lnTo>
                  <a:pt x="242366" y="110870"/>
                </a:lnTo>
                <a:lnTo>
                  <a:pt x="244640" y="111378"/>
                </a:lnTo>
                <a:lnTo>
                  <a:pt x="250634" y="111378"/>
                </a:lnTo>
                <a:lnTo>
                  <a:pt x="250634" y="90119"/>
                </a:lnTo>
                <a:lnTo>
                  <a:pt x="252882" y="90119"/>
                </a:lnTo>
                <a:lnTo>
                  <a:pt x="266661" y="95161"/>
                </a:lnTo>
                <a:lnTo>
                  <a:pt x="271081" y="93129"/>
                </a:lnTo>
                <a:lnTo>
                  <a:pt x="273443" y="92544"/>
                </a:lnTo>
                <a:lnTo>
                  <a:pt x="276072" y="91605"/>
                </a:lnTo>
                <a:lnTo>
                  <a:pt x="279349" y="90119"/>
                </a:lnTo>
                <a:lnTo>
                  <a:pt x="283692" y="88595"/>
                </a:lnTo>
                <a:lnTo>
                  <a:pt x="287032" y="87096"/>
                </a:lnTo>
                <a:lnTo>
                  <a:pt x="289204" y="86067"/>
                </a:lnTo>
                <a:lnTo>
                  <a:pt x="312369" y="107327"/>
                </a:lnTo>
                <a:lnTo>
                  <a:pt x="320078" y="107327"/>
                </a:lnTo>
                <a:lnTo>
                  <a:pt x="320078" y="101777"/>
                </a:lnTo>
                <a:lnTo>
                  <a:pt x="317880" y="98717"/>
                </a:lnTo>
                <a:lnTo>
                  <a:pt x="313474" y="95161"/>
                </a:lnTo>
                <a:lnTo>
                  <a:pt x="308533" y="91122"/>
                </a:lnTo>
                <a:lnTo>
                  <a:pt x="304126" y="86067"/>
                </a:lnTo>
                <a:lnTo>
                  <a:pt x="299719" y="79997"/>
                </a:lnTo>
                <a:lnTo>
                  <a:pt x="308533" y="73405"/>
                </a:lnTo>
                <a:lnTo>
                  <a:pt x="315125" y="68338"/>
                </a:lnTo>
                <a:lnTo>
                  <a:pt x="318985" y="65303"/>
                </a:lnTo>
                <a:lnTo>
                  <a:pt x="322287" y="62255"/>
                </a:lnTo>
                <a:lnTo>
                  <a:pt x="324497" y="57696"/>
                </a:lnTo>
                <a:lnTo>
                  <a:pt x="324497" y="52654"/>
                </a:lnTo>
                <a:lnTo>
                  <a:pt x="321741" y="52654"/>
                </a:lnTo>
                <a:lnTo>
                  <a:pt x="317322" y="55664"/>
                </a:lnTo>
                <a:lnTo>
                  <a:pt x="310705" y="61252"/>
                </a:lnTo>
                <a:lnTo>
                  <a:pt x="303504" y="67322"/>
                </a:lnTo>
                <a:lnTo>
                  <a:pt x="298615" y="71881"/>
                </a:lnTo>
                <a:lnTo>
                  <a:pt x="294208" y="75437"/>
                </a:lnTo>
                <a:lnTo>
                  <a:pt x="289788" y="78460"/>
                </a:lnTo>
                <a:lnTo>
                  <a:pt x="283692" y="81521"/>
                </a:lnTo>
                <a:lnTo>
                  <a:pt x="276034" y="83553"/>
                </a:lnTo>
                <a:lnTo>
                  <a:pt x="274319" y="80479"/>
                </a:lnTo>
                <a:lnTo>
                  <a:pt x="273253" y="73913"/>
                </a:lnTo>
                <a:lnTo>
                  <a:pt x="272148" y="63271"/>
                </a:lnTo>
                <a:lnTo>
                  <a:pt x="271764" y="56739"/>
                </a:lnTo>
                <a:lnTo>
                  <a:pt x="270820" y="44069"/>
                </a:lnTo>
                <a:lnTo>
                  <a:pt x="269976" y="31394"/>
                </a:lnTo>
                <a:lnTo>
                  <a:pt x="268871" y="21272"/>
                </a:lnTo>
                <a:lnTo>
                  <a:pt x="267766" y="14655"/>
                </a:lnTo>
                <a:lnTo>
                  <a:pt x="265556" y="12128"/>
                </a:lnTo>
                <a:lnTo>
                  <a:pt x="259460" y="12128"/>
                </a:lnTo>
                <a:lnTo>
                  <a:pt x="259460" y="23787"/>
                </a:lnTo>
                <a:lnTo>
                  <a:pt x="260019" y="27838"/>
                </a:lnTo>
                <a:lnTo>
                  <a:pt x="261111" y="31889"/>
                </a:lnTo>
                <a:lnTo>
                  <a:pt x="262216" y="38480"/>
                </a:lnTo>
                <a:lnTo>
                  <a:pt x="263347" y="46570"/>
                </a:lnTo>
                <a:lnTo>
                  <a:pt x="265010" y="55181"/>
                </a:lnTo>
                <a:lnTo>
                  <a:pt x="265556" y="60261"/>
                </a:lnTo>
                <a:lnTo>
                  <a:pt x="265556" y="64782"/>
                </a:lnTo>
                <a:lnTo>
                  <a:pt x="266115" y="68859"/>
                </a:lnTo>
                <a:lnTo>
                  <a:pt x="267220" y="73405"/>
                </a:lnTo>
                <a:lnTo>
                  <a:pt x="267766" y="77952"/>
                </a:lnTo>
                <a:lnTo>
                  <a:pt x="268871" y="82511"/>
                </a:lnTo>
                <a:lnTo>
                  <a:pt x="269417" y="86067"/>
                </a:lnTo>
                <a:lnTo>
                  <a:pt x="262216" y="84035"/>
                </a:lnTo>
                <a:lnTo>
                  <a:pt x="255054" y="82511"/>
                </a:lnTo>
                <a:lnTo>
                  <a:pt x="250634" y="81521"/>
                </a:lnTo>
                <a:lnTo>
                  <a:pt x="249529" y="80479"/>
                </a:lnTo>
                <a:lnTo>
                  <a:pt x="245160" y="58229"/>
                </a:lnTo>
                <a:lnTo>
                  <a:pt x="244513" y="55847"/>
                </a:lnTo>
                <a:lnTo>
                  <a:pt x="241162" y="44907"/>
                </a:lnTo>
                <a:lnTo>
                  <a:pt x="235788" y="30860"/>
                </a:lnTo>
                <a:lnTo>
                  <a:pt x="230822" y="18745"/>
                </a:lnTo>
                <a:lnTo>
                  <a:pt x="227571" y="12661"/>
                </a:lnTo>
                <a:lnTo>
                  <a:pt x="225856" y="12661"/>
                </a:lnTo>
                <a:lnTo>
                  <a:pt x="223100" y="13665"/>
                </a:lnTo>
                <a:lnTo>
                  <a:pt x="220344" y="17221"/>
                </a:lnTo>
                <a:lnTo>
                  <a:pt x="235788" y="56197"/>
                </a:lnTo>
                <a:close/>
              </a:path>
              <a:path w="1589252" h="148844">
                <a:moveTo>
                  <a:pt x="233057" y="91122"/>
                </a:moveTo>
                <a:lnTo>
                  <a:pt x="230822" y="100749"/>
                </a:lnTo>
                <a:lnTo>
                  <a:pt x="237959" y="107327"/>
                </a:lnTo>
                <a:lnTo>
                  <a:pt x="235788" y="96189"/>
                </a:lnTo>
                <a:lnTo>
                  <a:pt x="233057" y="91122"/>
                </a:lnTo>
                <a:close/>
              </a:path>
              <a:path w="1589252" h="148844">
                <a:moveTo>
                  <a:pt x="1220774" y="74123"/>
                </a:moveTo>
                <a:lnTo>
                  <a:pt x="1222140" y="87283"/>
                </a:lnTo>
                <a:lnTo>
                  <a:pt x="1225092" y="98717"/>
                </a:lnTo>
                <a:lnTo>
                  <a:pt x="1228432" y="106819"/>
                </a:lnTo>
                <a:lnTo>
                  <a:pt x="1231226" y="110870"/>
                </a:lnTo>
                <a:lnTo>
                  <a:pt x="1239977" y="110870"/>
                </a:lnTo>
                <a:lnTo>
                  <a:pt x="1239977" y="88595"/>
                </a:lnTo>
                <a:lnTo>
                  <a:pt x="1238884" y="85534"/>
                </a:lnTo>
                <a:lnTo>
                  <a:pt x="1238326" y="83045"/>
                </a:lnTo>
                <a:lnTo>
                  <a:pt x="1238326" y="72910"/>
                </a:lnTo>
                <a:lnTo>
                  <a:pt x="1241120" y="65798"/>
                </a:lnTo>
                <a:lnTo>
                  <a:pt x="1246085" y="59232"/>
                </a:lnTo>
                <a:lnTo>
                  <a:pt x="1251013" y="52654"/>
                </a:lnTo>
                <a:lnTo>
                  <a:pt x="1255382" y="49098"/>
                </a:lnTo>
                <a:lnTo>
                  <a:pt x="1259319" y="49098"/>
                </a:lnTo>
                <a:lnTo>
                  <a:pt x="1263141" y="52146"/>
                </a:lnTo>
                <a:lnTo>
                  <a:pt x="1267548" y="55664"/>
                </a:lnTo>
                <a:lnTo>
                  <a:pt x="1271638" y="54546"/>
                </a:lnTo>
                <a:lnTo>
                  <a:pt x="1273073" y="54673"/>
                </a:lnTo>
                <a:lnTo>
                  <a:pt x="1279105" y="55181"/>
                </a:lnTo>
                <a:lnTo>
                  <a:pt x="1285684" y="55181"/>
                </a:lnTo>
                <a:lnTo>
                  <a:pt x="1291196" y="54178"/>
                </a:lnTo>
                <a:lnTo>
                  <a:pt x="1297292" y="53695"/>
                </a:lnTo>
                <a:lnTo>
                  <a:pt x="1301711" y="53149"/>
                </a:lnTo>
                <a:lnTo>
                  <a:pt x="1308874" y="53149"/>
                </a:lnTo>
                <a:lnTo>
                  <a:pt x="1313776" y="53695"/>
                </a:lnTo>
                <a:lnTo>
                  <a:pt x="1318742" y="55181"/>
                </a:lnTo>
                <a:lnTo>
                  <a:pt x="1324279" y="56197"/>
                </a:lnTo>
                <a:lnTo>
                  <a:pt x="1328699" y="58229"/>
                </a:lnTo>
                <a:lnTo>
                  <a:pt x="1332560" y="60261"/>
                </a:lnTo>
                <a:lnTo>
                  <a:pt x="1331455" y="62255"/>
                </a:lnTo>
                <a:lnTo>
                  <a:pt x="1330871" y="65303"/>
                </a:lnTo>
                <a:lnTo>
                  <a:pt x="1329804" y="68859"/>
                </a:lnTo>
                <a:lnTo>
                  <a:pt x="1327048" y="72377"/>
                </a:lnTo>
                <a:lnTo>
                  <a:pt x="1323733" y="72377"/>
                </a:lnTo>
                <a:lnTo>
                  <a:pt x="1313234" y="73187"/>
                </a:lnTo>
                <a:lnTo>
                  <a:pt x="1300948" y="76593"/>
                </a:lnTo>
                <a:lnTo>
                  <a:pt x="1290091" y="82511"/>
                </a:lnTo>
                <a:lnTo>
                  <a:pt x="1281341" y="89090"/>
                </a:lnTo>
                <a:lnTo>
                  <a:pt x="1276311" y="95669"/>
                </a:lnTo>
                <a:lnTo>
                  <a:pt x="1276311" y="102768"/>
                </a:lnTo>
                <a:lnTo>
                  <a:pt x="1280198" y="108343"/>
                </a:lnTo>
                <a:lnTo>
                  <a:pt x="1286294" y="110375"/>
                </a:lnTo>
                <a:lnTo>
                  <a:pt x="1284033" y="98717"/>
                </a:lnTo>
                <a:lnTo>
                  <a:pt x="1284033" y="96697"/>
                </a:lnTo>
                <a:lnTo>
                  <a:pt x="1287919" y="92646"/>
                </a:lnTo>
                <a:lnTo>
                  <a:pt x="1296187" y="87591"/>
                </a:lnTo>
                <a:lnTo>
                  <a:pt x="1299094" y="85779"/>
                </a:lnTo>
                <a:lnTo>
                  <a:pt x="1310934" y="81013"/>
                </a:lnTo>
                <a:lnTo>
                  <a:pt x="1323733" y="79489"/>
                </a:lnTo>
                <a:lnTo>
                  <a:pt x="1327594" y="79489"/>
                </a:lnTo>
                <a:lnTo>
                  <a:pt x="1329804" y="82003"/>
                </a:lnTo>
                <a:lnTo>
                  <a:pt x="1330871" y="86563"/>
                </a:lnTo>
                <a:lnTo>
                  <a:pt x="1325384" y="89611"/>
                </a:lnTo>
                <a:lnTo>
                  <a:pt x="1318742" y="93129"/>
                </a:lnTo>
                <a:lnTo>
                  <a:pt x="1311605" y="97726"/>
                </a:lnTo>
                <a:lnTo>
                  <a:pt x="1319288" y="101777"/>
                </a:lnTo>
                <a:lnTo>
                  <a:pt x="1326489" y="97726"/>
                </a:lnTo>
                <a:lnTo>
                  <a:pt x="1332560" y="93129"/>
                </a:lnTo>
                <a:lnTo>
                  <a:pt x="1336967" y="96697"/>
                </a:lnTo>
                <a:lnTo>
                  <a:pt x="1341894" y="100749"/>
                </a:lnTo>
                <a:lnTo>
                  <a:pt x="1346822" y="104305"/>
                </a:lnTo>
                <a:lnTo>
                  <a:pt x="1352930" y="107861"/>
                </a:lnTo>
                <a:lnTo>
                  <a:pt x="1359573" y="109346"/>
                </a:lnTo>
                <a:lnTo>
                  <a:pt x="1368882" y="109346"/>
                </a:lnTo>
                <a:lnTo>
                  <a:pt x="1372196" y="108851"/>
                </a:lnTo>
                <a:lnTo>
                  <a:pt x="1377708" y="107327"/>
                </a:lnTo>
                <a:lnTo>
                  <a:pt x="1383220" y="105829"/>
                </a:lnTo>
                <a:lnTo>
                  <a:pt x="1387043" y="104305"/>
                </a:lnTo>
                <a:lnTo>
                  <a:pt x="1390942" y="101244"/>
                </a:lnTo>
                <a:lnTo>
                  <a:pt x="1388148" y="101244"/>
                </a:lnTo>
                <a:lnTo>
                  <a:pt x="1386535" y="101777"/>
                </a:lnTo>
                <a:lnTo>
                  <a:pt x="1383779" y="102273"/>
                </a:lnTo>
                <a:lnTo>
                  <a:pt x="1380464" y="102768"/>
                </a:lnTo>
                <a:lnTo>
                  <a:pt x="1377149" y="103263"/>
                </a:lnTo>
                <a:lnTo>
                  <a:pt x="1373263" y="103771"/>
                </a:lnTo>
                <a:lnTo>
                  <a:pt x="1365084" y="103771"/>
                </a:lnTo>
                <a:lnTo>
                  <a:pt x="1358468" y="101777"/>
                </a:lnTo>
                <a:lnTo>
                  <a:pt x="1351826" y="97726"/>
                </a:lnTo>
                <a:lnTo>
                  <a:pt x="1345755" y="94170"/>
                </a:lnTo>
                <a:lnTo>
                  <a:pt x="1342453" y="90119"/>
                </a:lnTo>
                <a:lnTo>
                  <a:pt x="1342453" y="85039"/>
                </a:lnTo>
                <a:lnTo>
                  <a:pt x="1346301" y="77952"/>
                </a:lnTo>
                <a:lnTo>
                  <a:pt x="1349616" y="71386"/>
                </a:lnTo>
                <a:lnTo>
                  <a:pt x="1349616" y="64782"/>
                </a:lnTo>
                <a:lnTo>
                  <a:pt x="1346822" y="59728"/>
                </a:lnTo>
                <a:lnTo>
                  <a:pt x="1340827" y="56197"/>
                </a:lnTo>
                <a:lnTo>
                  <a:pt x="1335316" y="52146"/>
                </a:lnTo>
                <a:lnTo>
                  <a:pt x="1328140" y="49606"/>
                </a:lnTo>
                <a:lnTo>
                  <a:pt x="1320393" y="48590"/>
                </a:lnTo>
                <a:lnTo>
                  <a:pt x="1312710" y="47066"/>
                </a:lnTo>
                <a:lnTo>
                  <a:pt x="1304467" y="46570"/>
                </a:lnTo>
                <a:lnTo>
                  <a:pt x="1296187" y="46570"/>
                </a:lnTo>
                <a:lnTo>
                  <a:pt x="1293431" y="46075"/>
                </a:lnTo>
                <a:lnTo>
                  <a:pt x="1290675" y="46075"/>
                </a:lnTo>
                <a:lnTo>
                  <a:pt x="1287335" y="45580"/>
                </a:lnTo>
                <a:lnTo>
                  <a:pt x="1280198" y="45580"/>
                </a:lnTo>
                <a:lnTo>
                  <a:pt x="1280198" y="45046"/>
                </a:lnTo>
                <a:lnTo>
                  <a:pt x="1276896" y="44551"/>
                </a:lnTo>
                <a:lnTo>
                  <a:pt x="1273073" y="44056"/>
                </a:lnTo>
                <a:lnTo>
                  <a:pt x="1269199" y="42506"/>
                </a:lnTo>
                <a:lnTo>
                  <a:pt x="1265313" y="40995"/>
                </a:lnTo>
                <a:lnTo>
                  <a:pt x="1263141" y="40487"/>
                </a:lnTo>
                <a:lnTo>
                  <a:pt x="1257630" y="40487"/>
                </a:lnTo>
                <a:lnTo>
                  <a:pt x="1252080" y="42506"/>
                </a:lnTo>
                <a:lnTo>
                  <a:pt x="1246631" y="47066"/>
                </a:lnTo>
                <a:lnTo>
                  <a:pt x="1238372" y="56711"/>
                </a:lnTo>
                <a:lnTo>
                  <a:pt x="1231747" y="69354"/>
                </a:lnTo>
                <a:lnTo>
                  <a:pt x="1230121" y="65303"/>
                </a:lnTo>
                <a:lnTo>
                  <a:pt x="1230604" y="62255"/>
                </a:lnTo>
                <a:lnTo>
                  <a:pt x="1231226" y="58229"/>
                </a:lnTo>
                <a:lnTo>
                  <a:pt x="1231226" y="55664"/>
                </a:lnTo>
                <a:lnTo>
                  <a:pt x="1230604" y="52654"/>
                </a:lnTo>
                <a:lnTo>
                  <a:pt x="1226197" y="52654"/>
                </a:lnTo>
                <a:lnTo>
                  <a:pt x="1221854" y="57696"/>
                </a:lnTo>
                <a:lnTo>
                  <a:pt x="1220711" y="62788"/>
                </a:lnTo>
                <a:lnTo>
                  <a:pt x="1220774" y="74123"/>
                </a:lnTo>
                <a:close/>
              </a:path>
              <a:path w="1589252" h="148844">
                <a:moveTo>
                  <a:pt x="1451533" y="17221"/>
                </a:moveTo>
                <a:lnTo>
                  <a:pt x="1452600" y="21755"/>
                </a:lnTo>
                <a:lnTo>
                  <a:pt x="1455915" y="20739"/>
                </a:lnTo>
                <a:lnTo>
                  <a:pt x="1458671" y="19240"/>
                </a:lnTo>
                <a:lnTo>
                  <a:pt x="1460322" y="16205"/>
                </a:lnTo>
                <a:lnTo>
                  <a:pt x="1460322" y="13157"/>
                </a:lnTo>
                <a:lnTo>
                  <a:pt x="1458671" y="8089"/>
                </a:lnTo>
                <a:lnTo>
                  <a:pt x="1452600" y="7581"/>
                </a:lnTo>
                <a:lnTo>
                  <a:pt x="1450949" y="8597"/>
                </a:lnTo>
                <a:lnTo>
                  <a:pt x="1450390" y="11633"/>
                </a:lnTo>
                <a:lnTo>
                  <a:pt x="1451533" y="17221"/>
                </a:lnTo>
                <a:close/>
              </a:path>
              <a:path w="1589252" h="148844">
                <a:moveTo>
                  <a:pt x="575690" y="81013"/>
                </a:moveTo>
                <a:lnTo>
                  <a:pt x="579018" y="83045"/>
                </a:lnTo>
                <a:lnTo>
                  <a:pt x="582307" y="85534"/>
                </a:lnTo>
                <a:lnTo>
                  <a:pt x="586130" y="86563"/>
                </a:lnTo>
                <a:lnTo>
                  <a:pt x="591096" y="86563"/>
                </a:lnTo>
                <a:lnTo>
                  <a:pt x="596049" y="86067"/>
                </a:lnTo>
                <a:lnTo>
                  <a:pt x="599909" y="90614"/>
                </a:lnTo>
                <a:lnTo>
                  <a:pt x="602678" y="93662"/>
                </a:lnTo>
                <a:lnTo>
                  <a:pt x="604875" y="95161"/>
                </a:lnTo>
                <a:lnTo>
                  <a:pt x="607606" y="96697"/>
                </a:lnTo>
                <a:lnTo>
                  <a:pt x="611492" y="99212"/>
                </a:lnTo>
                <a:lnTo>
                  <a:pt x="617004" y="101777"/>
                </a:lnTo>
                <a:lnTo>
                  <a:pt x="621095" y="103290"/>
                </a:lnTo>
                <a:lnTo>
                  <a:pt x="632301" y="106317"/>
                </a:lnTo>
                <a:lnTo>
                  <a:pt x="647826" y="109346"/>
                </a:lnTo>
                <a:lnTo>
                  <a:pt x="652379" y="110285"/>
                </a:lnTo>
                <a:lnTo>
                  <a:pt x="667343" y="112989"/>
                </a:lnTo>
                <a:lnTo>
                  <a:pt x="675982" y="113893"/>
                </a:lnTo>
                <a:lnTo>
                  <a:pt x="679221" y="113893"/>
                </a:lnTo>
                <a:lnTo>
                  <a:pt x="683082" y="110870"/>
                </a:lnTo>
                <a:lnTo>
                  <a:pt x="685876" y="106298"/>
                </a:lnTo>
                <a:lnTo>
                  <a:pt x="679221" y="96189"/>
                </a:lnTo>
                <a:lnTo>
                  <a:pt x="674255" y="96189"/>
                </a:lnTo>
                <a:lnTo>
                  <a:pt x="670979" y="96697"/>
                </a:lnTo>
                <a:lnTo>
                  <a:pt x="668743" y="98221"/>
                </a:lnTo>
                <a:lnTo>
                  <a:pt x="666572" y="101244"/>
                </a:lnTo>
                <a:lnTo>
                  <a:pt x="663841" y="102273"/>
                </a:lnTo>
                <a:lnTo>
                  <a:pt x="657787" y="102252"/>
                </a:lnTo>
                <a:lnTo>
                  <a:pt x="644131" y="101126"/>
                </a:lnTo>
                <a:lnTo>
                  <a:pt x="632993" y="98717"/>
                </a:lnTo>
                <a:lnTo>
                  <a:pt x="628002" y="96189"/>
                </a:lnTo>
                <a:lnTo>
                  <a:pt x="623036" y="93129"/>
                </a:lnTo>
                <a:lnTo>
                  <a:pt x="618083" y="90119"/>
                </a:lnTo>
                <a:lnTo>
                  <a:pt x="613702" y="87096"/>
                </a:lnTo>
                <a:lnTo>
                  <a:pt x="611492" y="84569"/>
                </a:lnTo>
                <a:lnTo>
                  <a:pt x="608736" y="76428"/>
                </a:lnTo>
                <a:lnTo>
                  <a:pt x="605980" y="77469"/>
                </a:lnTo>
                <a:lnTo>
                  <a:pt x="609803" y="69862"/>
                </a:lnTo>
                <a:lnTo>
                  <a:pt x="614768" y="52654"/>
                </a:lnTo>
                <a:lnTo>
                  <a:pt x="608215" y="57188"/>
                </a:lnTo>
                <a:lnTo>
                  <a:pt x="601573" y="62255"/>
                </a:lnTo>
                <a:lnTo>
                  <a:pt x="598258" y="68338"/>
                </a:lnTo>
                <a:lnTo>
                  <a:pt x="598258" y="75945"/>
                </a:lnTo>
                <a:lnTo>
                  <a:pt x="588302" y="75437"/>
                </a:lnTo>
                <a:lnTo>
                  <a:pt x="585025" y="72377"/>
                </a:lnTo>
                <a:lnTo>
                  <a:pt x="582307" y="69862"/>
                </a:lnTo>
                <a:lnTo>
                  <a:pt x="576237" y="71881"/>
                </a:lnTo>
                <a:lnTo>
                  <a:pt x="574027" y="75945"/>
                </a:lnTo>
                <a:lnTo>
                  <a:pt x="574027" y="78460"/>
                </a:lnTo>
                <a:lnTo>
                  <a:pt x="575690" y="81013"/>
                </a:lnTo>
                <a:close/>
              </a:path>
              <a:path w="1589252" h="148844">
                <a:moveTo>
                  <a:pt x="339877" y="96761"/>
                </a:moveTo>
                <a:lnTo>
                  <a:pt x="335521" y="92138"/>
                </a:lnTo>
                <a:lnTo>
                  <a:pt x="335521" y="85534"/>
                </a:lnTo>
                <a:lnTo>
                  <a:pt x="337146" y="82511"/>
                </a:lnTo>
                <a:lnTo>
                  <a:pt x="338835" y="79489"/>
                </a:lnTo>
                <a:lnTo>
                  <a:pt x="341007" y="75945"/>
                </a:lnTo>
                <a:lnTo>
                  <a:pt x="343179" y="72377"/>
                </a:lnTo>
                <a:lnTo>
                  <a:pt x="347065" y="69862"/>
                </a:lnTo>
                <a:lnTo>
                  <a:pt x="351485" y="68338"/>
                </a:lnTo>
                <a:lnTo>
                  <a:pt x="354825" y="71881"/>
                </a:lnTo>
                <a:lnTo>
                  <a:pt x="359232" y="72377"/>
                </a:lnTo>
                <a:lnTo>
                  <a:pt x="364134" y="72377"/>
                </a:lnTo>
                <a:lnTo>
                  <a:pt x="367995" y="71386"/>
                </a:lnTo>
                <a:lnTo>
                  <a:pt x="369646" y="69354"/>
                </a:lnTo>
                <a:lnTo>
                  <a:pt x="372402" y="62255"/>
                </a:lnTo>
                <a:lnTo>
                  <a:pt x="376326" y="64185"/>
                </a:lnTo>
                <a:lnTo>
                  <a:pt x="383400" y="68338"/>
                </a:lnTo>
                <a:lnTo>
                  <a:pt x="390118" y="72275"/>
                </a:lnTo>
                <a:lnTo>
                  <a:pt x="396633" y="76428"/>
                </a:lnTo>
                <a:lnTo>
                  <a:pt x="402145" y="81013"/>
                </a:lnTo>
                <a:lnTo>
                  <a:pt x="407695" y="85534"/>
                </a:lnTo>
                <a:lnTo>
                  <a:pt x="410387" y="90119"/>
                </a:lnTo>
                <a:lnTo>
                  <a:pt x="410387" y="94170"/>
                </a:lnTo>
                <a:lnTo>
                  <a:pt x="408241" y="98221"/>
                </a:lnTo>
                <a:lnTo>
                  <a:pt x="404291" y="101015"/>
                </a:lnTo>
                <a:lnTo>
                  <a:pt x="399389" y="102273"/>
                </a:lnTo>
                <a:lnTo>
                  <a:pt x="399059" y="102354"/>
                </a:lnTo>
                <a:lnTo>
                  <a:pt x="390055" y="108851"/>
                </a:lnTo>
                <a:lnTo>
                  <a:pt x="397738" y="107861"/>
                </a:lnTo>
                <a:lnTo>
                  <a:pt x="404901" y="105829"/>
                </a:lnTo>
                <a:lnTo>
                  <a:pt x="410387" y="102768"/>
                </a:lnTo>
                <a:lnTo>
                  <a:pt x="415963" y="99212"/>
                </a:lnTo>
                <a:lnTo>
                  <a:pt x="418693" y="95161"/>
                </a:lnTo>
                <a:lnTo>
                  <a:pt x="418693" y="89611"/>
                </a:lnTo>
                <a:lnTo>
                  <a:pt x="418109" y="85534"/>
                </a:lnTo>
                <a:lnTo>
                  <a:pt x="417258" y="81546"/>
                </a:lnTo>
                <a:lnTo>
                  <a:pt x="413689" y="76428"/>
                </a:lnTo>
                <a:lnTo>
                  <a:pt x="406590" y="70357"/>
                </a:lnTo>
                <a:lnTo>
                  <a:pt x="404683" y="68769"/>
                </a:lnTo>
                <a:lnTo>
                  <a:pt x="394906" y="61101"/>
                </a:lnTo>
                <a:lnTo>
                  <a:pt x="384022" y="53695"/>
                </a:lnTo>
                <a:lnTo>
                  <a:pt x="375361" y="48298"/>
                </a:lnTo>
                <a:lnTo>
                  <a:pt x="368515" y="45046"/>
                </a:lnTo>
                <a:lnTo>
                  <a:pt x="363575" y="43014"/>
                </a:lnTo>
                <a:lnTo>
                  <a:pt x="360819" y="47612"/>
                </a:lnTo>
                <a:lnTo>
                  <a:pt x="359727" y="51130"/>
                </a:lnTo>
                <a:lnTo>
                  <a:pt x="358266" y="51489"/>
                </a:lnTo>
                <a:lnTo>
                  <a:pt x="343837" y="56270"/>
                </a:lnTo>
                <a:lnTo>
                  <a:pt x="335521" y="61747"/>
                </a:lnTo>
                <a:lnTo>
                  <a:pt x="332219" y="65798"/>
                </a:lnTo>
                <a:lnTo>
                  <a:pt x="329755" y="70294"/>
                </a:lnTo>
                <a:lnTo>
                  <a:pt x="327812" y="74929"/>
                </a:lnTo>
                <a:lnTo>
                  <a:pt x="325894" y="79400"/>
                </a:lnTo>
                <a:lnTo>
                  <a:pt x="325043" y="83045"/>
                </a:lnTo>
                <a:lnTo>
                  <a:pt x="325043" y="91643"/>
                </a:lnTo>
                <a:lnTo>
                  <a:pt x="329425" y="97726"/>
                </a:lnTo>
                <a:lnTo>
                  <a:pt x="338251" y="102768"/>
                </a:lnTo>
                <a:lnTo>
                  <a:pt x="341645" y="104587"/>
                </a:lnTo>
                <a:lnTo>
                  <a:pt x="339877" y="96761"/>
                </a:lnTo>
                <a:close/>
              </a:path>
              <a:path w="1589252" h="148844">
                <a:moveTo>
                  <a:pt x="388832" y="103787"/>
                </a:moveTo>
                <a:lnTo>
                  <a:pt x="373506" y="104305"/>
                </a:lnTo>
                <a:lnTo>
                  <a:pt x="373187" y="104304"/>
                </a:lnTo>
                <a:lnTo>
                  <a:pt x="360863" y="103153"/>
                </a:lnTo>
                <a:lnTo>
                  <a:pt x="348183" y="99745"/>
                </a:lnTo>
                <a:lnTo>
                  <a:pt x="339877" y="96761"/>
                </a:lnTo>
                <a:lnTo>
                  <a:pt x="341645" y="104587"/>
                </a:lnTo>
                <a:lnTo>
                  <a:pt x="353699" y="108933"/>
                </a:lnTo>
                <a:lnTo>
                  <a:pt x="366344" y="110375"/>
                </a:lnTo>
                <a:lnTo>
                  <a:pt x="374611" y="110375"/>
                </a:lnTo>
                <a:lnTo>
                  <a:pt x="382295" y="109854"/>
                </a:lnTo>
                <a:lnTo>
                  <a:pt x="390055" y="108851"/>
                </a:lnTo>
                <a:lnTo>
                  <a:pt x="399059" y="102354"/>
                </a:lnTo>
                <a:lnTo>
                  <a:pt x="388832" y="103787"/>
                </a:lnTo>
                <a:close/>
              </a:path>
              <a:path w="1589252" h="148844">
                <a:moveTo>
                  <a:pt x="527164" y="81521"/>
                </a:moveTo>
                <a:lnTo>
                  <a:pt x="523328" y="83553"/>
                </a:lnTo>
                <a:lnTo>
                  <a:pt x="520052" y="84035"/>
                </a:lnTo>
                <a:lnTo>
                  <a:pt x="510654" y="84035"/>
                </a:lnTo>
                <a:lnTo>
                  <a:pt x="506793" y="83553"/>
                </a:lnTo>
                <a:lnTo>
                  <a:pt x="502450" y="82511"/>
                </a:lnTo>
                <a:lnTo>
                  <a:pt x="498513" y="81521"/>
                </a:lnTo>
                <a:lnTo>
                  <a:pt x="504037" y="91122"/>
                </a:lnTo>
                <a:lnTo>
                  <a:pt x="510654" y="91643"/>
                </a:lnTo>
                <a:lnTo>
                  <a:pt x="518960" y="91643"/>
                </a:lnTo>
                <a:lnTo>
                  <a:pt x="525017" y="90119"/>
                </a:lnTo>
                <a:lnTo>
                  <a:pt x="527164" y="81521"/>
                </a:lnTo>
                <a:close/>
              </a:path>
              <a:path w="1589252" h="148844">
                <a:moveTo>
                  <a:pt x="496925" y="142265"/>
                </a:moveTo>
                <a:lnTo>
                  <a:pt x="499071" y="141770"/>
                </a:lnTo>
                <a:lnTo>
                  <a:pt x="501865" y="139217"/>
                </a:lnTo>
                <a:lnTo>
                  <a:pt x="501268" y="136194"/>
                </a:lnTo>
                <a:lnTo>
                  <a:pt x="500240" y="132638"/>
                </a:lnTo>
                <a:lnTo>
                  <a:pt x="499617" y="129603"/>
                </a:lnTo>
                <a:lnTo>
                  <a:pt x="498513" y="126593"/>
                </a:lnTo>
                <a:lnTo>
                  <a:pt x="498030" y="124536"/>
                </a:lnTo>
                <a:lnTo>
                  <a:pt x="496925" y="119468"/>
                </a:lnTo>
                <a:lnTo>
                  <a:pt x="495274" y="110375"/>
                </a:lnTo>
                <a:lnTo>
                  <a:pt x="493623" y="101777"/>
                </a:lnTo>
                <a:lnTo>
                  <a:pt x="493064" y="97193"/>
                </a:lnTo>
                <a:lnTo>
                  <a:pt x="492518" y="96189"/>
                </a:lnTo>
                <a:lnTo>
                  <a:pt x="492518" y="91643"/>
                </a:lnTo>
                <a:lnTo>
                  <a:pt x="495757" y="90614"/>
                </a:lnTo>
                <a:lnTo>
                  <a:pt x="498513" y="90614"/>
                </a:lnTo>
                <a:lnTo>
                  <a:pt x="504037" y="91122"/>
                </a:lnTo>
                <a:lnTo>
                  <a:pt x="498513" y="81521"/>
                </a:lnTo>
                <a:lnTo>
                  <a:pt x="495757" y="81013"/>
                </a:lnTo>
                <a:lnTo>
                  <a:pt x="493623" y="80479"/>
                </a:lnTo>
                <a:lnTo>
                  <a:pt x="493623" y="71881"/>
                </a:lnTo>
                <a:lnTo>
                  <a:pt x="493064" y="68859"/>
                </a:lnTo>
                <a:lnTo>
                  <a:pt x="493064" y="63271"/>
                </a:lnTo>
                <a:lnTo>
                  <a:pt x="493623" y="57696"/>
                </a:lnTo>
                <a:lnTo>
                  <a:pt x="502450" y="54673"/>
                </a:lnTo>
                <a:lnTo>
                  <a:pt x="507377" y="55181"/>
                </a:lnTo>
                <a:lnTo>
                  <a:pt x="512851" y="57696"/>
                </a:lnTo>
                <a:lnTo>
                  <a:pt x="518960" y="61747"/>
                </a:lnTo>
                <a:lnTo>
                  <a:pt x="525017" y="66344"/>
                </a:lnTo>
                <a:lnTo>
                  <a:pt x="527710" y="70878"/>
                </a:lnTo>
                <a:lnTo>
                  <a:pt x="527710" y="79489"/>
                </a:lnTo>
                <a:lnTo>
                  <a:pt x="527164" y="81521"/>
                </a:lnTo>
                <a:lnTo>
                  <a:pt x="525017" y="90119"/>
                </a:lnTo>
                <a:lnTo>
                  <a:pt x="529945" y="87096"/>
                </a:lnTo>
                <a:lnTo>
                  <a:pt x="534352" y="83553"/>
                </a:lnTo>
                <a:lnTo>
                  <a:pt x="536536" y="79489"/>
                </a:lnTo>
                <a:lnTo>
                  <a:pt x="536536" y="68338"/>
                </a:lnTo>
                <a:lnTo>
                  <a:pt x="532383" y="61493"/>
                </a:lnTo>
                <a:lnTo>
                  <a:pt x="524433" y="55181"/>
                </a:lnTo>
                <a:lnTo>
                  <a:pt x="516394" y="48818"/>
                </a:lnTo>
                <a:lnTo>
                  <a:pt x="508469" y="46075"/>
                </a:lnTo>
                <a:lnTo>
                  <a:pt x="491413" y="46075"/>
                </a:lnTo>
                <a:lnTo>
                  <a:pt x="485317" y="50622"/>
                </a:lnTo>
                <a:lnTo>
                  <a:pt x="483692" y="59728"/>
                </a:lnTo>
                <a:lnTo>
                  <a:pt x="481955" y="68969"/>
                </a:lnTo>
                <a:lnTo>
                  <a:pt x="480751" y="81488"/>
                </a:lnTo>
                <a:lnTo>
                  <a:pt x="480352" y="96189"/>
                </a:lnTo>
                <a:lnTo>
                  <a:pt x="480352" y="113410"/>
                </a:lnTo>
                <a:lnTo>
                  <a:pt x="481456" y="119468"/>
                </a:lnTo>
                <a:lnTo>
                  <a:pt x="483107" y="125069"/>
                </a:lnTo>
                <a:lnTo>
                  <a:pt x="485317" y="130111"/>
                </a:lnTo>
                <a:lnTo>
                  <a:pt x="487552" y="134658"/>
                </a:lnTo>
                <a:lnTo>
                  <a:pt x="489762" y="137718"/>
                </a:lnTo>
                <a:lnTo>
                  <a:pt x="491972" y="140741"/>
                </a:lnTo>
                <a:lnTo>
                  <a:pt x="493623" y="142265"/>
                </a:lnTo>
                <a:lnTo>
                  <a:pt x="496925" y="142265"/>
                </a:lnTo>
                <a:close/>
              </a:path>
              <a:path w="1589252" h="148844">
                <a:moveTo>
                  <a:pt x="559142" y="88595"/>
                </a:moveTo>
                <a:lnTo>
                  <a:pt x="558037" y="85534"/>
                </a:lnTo>
                <a:lnTo>
                  <a:pt x="557517" y="83045"/>
                </a:lnTo>
                <a:lnTo>
                  <a:pt x="557517" y="72910"/>
                </a:lnTo>
                <a:lnTo>
                  <a:pt x="560247" y="65798"/>
                </a:lnTo>
                <a:lnTo>
                  <a:pt x="565200" y="59232"/>
                </a:lnTo>
                <a:lnTo>
                  <a:pt x="570166" y="52654"/>
                </a:lnTo>
                <a:lnTo>
                  <a:pt x="574586" y="49098"/>
                </a:lnTo>
                <a:lnTo>
                  <a:pt x="578408" y="49098"/>
                </a:lnTo>
                <a:lnTo>
                  <a:pt x="582307" y="52146"/>
                </a:lnTo>
                <a:lnTo>
                  <a:pt x="586714" y="55664"/>
                </a:lnTo>
                <a:lnTo>
                  <a:pt x="591642" y="54178"/>
                </a:lnTo>
                <a:lnTo>
                  <a:pt x="596049" y="52146"/>
                </a:lnTo>
                <a:lnTo>
                  <a:pt x="599363" y="51612"/>
                </a:lnTo>
                <a:lnTo>
                  <a:pt x="599363" y="45046"/>
                </a:lnTo>
                <a:lnTo>
                  <a:pt x="596049" y="44551"/>
                </a:lnTo>
                <a:lnTo>
                  <a:pt x="592708" y="44056"/>
                </a:lnTo>
                <a:lnTo>
                  <a:pt x="588886" y="42506"/>
                </a:lnTo>
                <a:lnTo>
                  <a:pt x="585025" y="40995"/>
                </a:lnTo>
                <a:lnTo>
                  <a:pt x="582815" y="40487"/>
                </a:lnTo>
                <a:lnTo>
                  <a:pt x="576783" y="40487"/>
                </a:lnTo>
                <a:lnTo>
                  <a:pt x="571271" y="42506"/>
                </a:lnTo>
                <a:lnTo>
                  <a:pt x="565721" y="47066"/>
                </a:lnTo>
                <a:lnTo>
                  <a:pt x="557538" y="56697"/>
                </a:lnTo>
                <a:lnTo>
                  <a:pt x="550900" y="69354"/>
                </a:lnTo>
                <a:lnTo>
                  <a:pt x="549249" y="65303"/>
                </a:lnTo>
                <a:lnTo>
                  <a:pt x="549732" y="62255"/>
                </a:lnTo>
                <a:lnTo>
                  <a:pt x="550316" y="58229"/>
                </a:lnTo>
                <a:lnTo>
                  <a:pt x="550316" y="55664"/>
                </a:lnTo>
                <a:lnTo>
                  <a:pt x="549732" y="52654"/>
                </a:lnTo>
                <a:lnTo>
                  <a:pt x="545388" y="52654"/>
                </a:lnTo>
                <a:lnTo>
                  <a:pt x="540943" y="57696"/>
                </a:lnTo>
                <a:lnTo>
                  <a:pt x="539838" y="62788"/>
                </a:lnTo>
                <a:lnTo>
                  <a:pt x="539909" y="74221"/>
                </a:lnTo>
                <a:lnTo>
                  <a:pt x="541408" y="87325"/>
                </a:lnTo>
                <a:lnTo>
                  <a:pt x="544829" y="98717"/>
                </a:lnTo>
                <a:lnTo>
                  <a:pt x="547598" y="106819"/>
                </a:lnTo>
                <a:lnTo>
                  <a:pt x="550316" y="110870"/>
                </a:lnTo>
                <a:lnTo>
                  <a:pt x="559142" y="110870"/>
                </a:lnTo>
                <a:lnTo>
                  <a:pt x="559142" y="88595"/>
                </a:lnTo>
                <a:close/>
              </a:path>
              <a:path w="1589252" h="148844">
                <a:moveTo>
                  <a:pt x="641756" y="44551"/>
                </a:moveTo>
                <a:lnTo>
                  <a:pt x="639584" y="45046"/>
                </a:lnTo>
                <a:lnTo>
                  <a:pt x="634657" y="46075"/>
                </a:lnTo>
                <a:lnTo>
                  <a:pt x="628002" y="47612"/>
                </a:lnTo>
                <a:lnTo>
                  <a:pt x="621385" y="49606"/>
                </a:lnTo>
                <a:lnTo>
                  <a:pt x="614768" y="52654"/>
                </a:lnTo>
                <a:lnTo>
                  <a:pt x="609803" y="69862"/>
                </a:lnTo>
                <a:lnTo>
                  <a:pt x="614768" y="63804"/>
                </a:lnTo>
                <a:lnTo>
                  <a:pt x="620839" y="59728"/>
                </a:lnTo>
                <a:lnTo>
                  <a:pt x="626351" y="55664"/>
                </a:lnTo>
                <a:lnTo>
                  <a:pt x="634072" y="53695"/>
                </a:lnTo>
                <a:lnTo>
                  <a:pt x="650024" y="53695"/>
                </a:lnTo>
                <a:lnTo>
                  <a:pt x="655548" y="54178"/>
                </a:lnTo>
                <a:lnTo>
                  <a:pt x="658888" y="55664"/>
                </a:lnTo>
                <a:lnTo>
                  <a:pt x="662749" y="56705"/>
                </a:lnTo>
                <a:lnTo>
                  <a:pt x="664883" y="59232"/>
                </a:lnTo>
                <a:lnTo>
                  <a:pt x="666572" y="63271"/>
                </a:lnTo>
                <a:lnTo>
                  <a:pt x="665467" y="66344"/>
                </a:lnTo>
                <a:lnTo>
                  <a:pt x="658888" y="69354"/>
                </a:lnTo>
                <a:lnTo>
                  <a:pt x="646163" y="72377"/>
                </a:lnTo>
                <a:lnTo>
                  <a:pt x="636382" y="74473"/>
                </a:lnTo>
                <a:lnTo>
                  <a:pt x="623600" y="76323"/>
                </a:lnTo>
                <a:lnTo>
                  <a:pt x="611974" y="76936"/>
                </a:lnTo>
                <a:lnTo>
                  <a:pt x="608736" y="76428"/>
                </a:lnTo>
                <a:lnTo>
                  <a:pt x="611492" y="84569"/>
                </a:lnTo>
                <a:lnTo>
                  <a:pt x="615873" y="84035"/>
                </a:lnTo>
                <a:lnTo>
                  <a:pt x="625951" y="83720"/>
                </a:lnTo>
                <a:lnTo>
                  <a:pt x="638814" y="82219"/>
                </a:lnTo>
                <a:lnTo>
                  <a:pt x="650024" y="79489"/>
                </a:lnTo>
                <a:lnTo>
                  <a:pt x="659434" y="76936"/>
                </a:lnTo>
                <a:lnTo>
                  <a:pt x="666572" y="73913"/>
                </a:lnTo>
                <a:lnTo>
                  <a:pt x="670979" y="69862"/>
                </a:lnTo>
                <a:lnTo>
                  <a:pt x="675360" y="66344"/>
                </a:lnTo>
                <a:lnTo>
                  <a:pt x="677570" y="63271"/>
                </a:lnTo>
                <a:lnTo>
                  <a:pt x="677570" y="56197"/>
                </a:lnTo>
                <a:lnTo>
                  <a:pt x="674814" y="52146"/>
                </a:lnTo>
                <a:lnTo>
                  <a:pt x="668743" y="49098"/>
                </a:lnTo>
                <a:lnTo>
                  <a:pt x="663257" y="46075"/>
                </a:lnTo>
                <a:lnTo>
                  <a:pt x="656094" y="44056"/>
                </a:lnTo>
                <a:lnTo>
                  <a:pt x="648373" y="44056"/>
                </a:lnTo>
                <a:lnTo>
                  <a:pt x="641756" y="44551"/>
                </a:lnTo>
                <a:close/>
              </a:path>
              <a:path w="1589252" h="148844">
                <a:moveTo>
                  <a:pt x="1376603" y="76428"/>
                </a:moveTo>
                <a:lnTo>
                  <a:pt x="1381569" y="82511"/>
                </a:lnTo>
                <a:lnTo>
                  <a:pt x="1384846" y="87096"/>
                </a:lnTo>
                <a:lnTo>
                  <a:pt x="1388148" y="91643"/>
                </a:lnTo>
                <a:lnTo>
                  <a:pt x="1390942" y="97193"/>
                </a:lnTo>
                <a:lnTo>
                  <a:pt x="1394244" y="102768"/>
                </a:lnTo>
                <a:lnTo>
                  <a:pt x="1397558" y="108851"/>
                </a:lnTo>
                <a:lnTo>
                  <a:pt x="1400276" y="111378"/>
                </a:lnTo>
                <a:lnTo>
                  <a:pt x="1405242" y="111378"/>
                </a:lnTo>
                <a:lnTo>
                  <a:pt x="1408556" y="108851"/>
                </a:lnTo>
                <a:lnTo>
                  <a:pt x="1411833" y="103263"/>
                </a:lnTo>
                <a:lnTo>
                  <a:pt x="1415211" y="97726"/>
                </a:lnTo>
                <a:lnTo>
                  <a:pt x="1417345" y="92138"/>
                </a:lnTo>
                <a:lnTo>
                  <a:pt x="1419059" y="87096"/>
                </a:lnTo>
                <a:lnTo>
                  <a:pt x="1421231" y="82003"/>
                </a:lnTo>
                <a:lnTo>
                  <a:pt x="1422311" y="77952"/>
                </a:lnTo>
                <a:lnTo>
                  <a:pt x="1423403" y="74929"/>
                </a:lnTo>
                <a:lnTo>
                  <a:pt x="1426717" y="69354"/>
                </a:lnTo>
                <a:lnTo>
                  <a:pt x="1430019" y="63804"/>
                </a:lnTo>
                <a:lnTo>
                  <a:pt x="1432775" y="59232"/>
                </a:lnTo>
                <a:lnTo>
                  <a:pt x="1436090" y="54178"/>
                </a:lnTo>
                <a:lnTo>
                  <a:pt x="1437195" y="51130"/>
                </a:lnTo>
                <a:lnTo>
                  <a:pt x="1437195" y="43751"/>
                </a:lnTo>
                <a:lnTo>
                  <a:pt x="1435671" y="40995"/>
                </a:lnTo>
                <a:lnTo>
                  <a:pt x="1427822" y="40995"/>
                </a:lnTo>
                <a:lnTo>
                  <a:pt x="1425066" y="44056"/>
                </a:lnTo>
                <a:lnTo>
                  <a:pt x="1423403" y="50114"/>
                </a:lnTo>
                <a:lnTo>
                  <a:pt x="1421815" y="56705"/>
                </a:lnTo>
                <a:lnTo>
                  <a:pt x="1419555" y="62788"/>
                </a:lnTo>
                <a:lnTo>
                  <a:pt x="1417954" y="69862"/>
                </a:lnTo>
                <a:lnTo>
                  <a:pt x="1417827" y="70279"/>
                </a:lnTo>
                <a:lnTo>
                  <a:pt x="1412185" y="82251"/>
                </a:lnTo>
                <a:lnTo>
                  <a:pt x="1404137" y="91643"/>
                </a:lnTo>
                <a:lnTo>
                  <a:pt x="1399730" y="88595"/>
                </a:lnTo>
                <a:lnTo>
                  <a:pt x="1395323" y="83553"/>
                </a:lnTo>
                <a:lnTo>
                  <a:pt x="1390357" y="76428"/>
                </a:lnTo>
                <a:lnTo>
                  <a:pt x="1385430" y="69354"/>
                </a:lnTo>
                <a:lnTo>
                  <a:pt x="1381010" y="62788"/>
                </a:lnTo>
                <a:lnTo>
                  <a:pt x="1376603" y="57188"/>
                </a:lnTo>
                <a:lnTo>
                  <a:pt x="1372742" y="51130"/>
                </a:lnTo>
                <a:lnTo>
                  <a:pt x="1369987" y="48094"/>
                </a:lnTo>
                <a:lnTo>
                  <a:pt x="1368336" y="48094"/>
                </a:lnTo>
                <a:lnTo>
                  <a:pt x="1360639" y="55181"/>
                </a:lnTo>
                <a:lnTo>
                  <a:pt x="1360639" y="57696"/>
                </a:lnTo>
                <a:lnTo>
                  <a:pt x="1363954" y="62255"/>
                </a:lnTo>
                <a:lnTo>
                  <a:pt x="1369987" y="69354"/>
                </a:lnTo>
                <a:lnTo>
                  <a:pt x="1376603" y="76428"/>
                </a:lnTo>
                <a:close/>
              </a:path>
              <a:path w="1589252" h="148844">
                <a:moveTo>
                  <a:pt x="1511541" y="57188"/>
                </a:moveTo>
                <a:lnTo>
                  <a:pt x="1504988" y="62255"/>
                </a:lnTo>
                <a:lnTo>
                  <a:pt x="1509394" y="77469"/>
                </a:lnTo>
                <a:lnTo>
                  <a:pt x="1513230" y="69862"/>
                </a:lnTo>
                <a:lnTo>
                  <a:pt x="1518157" y="52654"/>
                </a:lnTo>
                <a:lnTo>
                  <a:pt x="1511541" y="57188"/>
                </a:lnTo>
                <a:close/>
              </a:path>
              <a:path w="1589252" h="148844">
                <a:moveTo>
                  <a:pt x="1470837" y="99212"/>
                </a:moveTo>
                <a:lnTo>
                  <a:pt x="1466900" y="100253"/>
                </a:lnTo>
                <a:lnTo>
                  <a:pt x="1464729" y="100253"/>
                </a:lnTo>
                <a:lnTo>
                  <a:pt x="1458150" y="97193"/>
                </a:lnTo>
                <a:lnTo>
                  <a:pt x="1456524" y="95161"/>
                </a:lnTo>
                <a:lnTo>
                  <a:pt x="1455356" y="92138"/>
                </a:lnTo>
                <a:lnTo>
                  <a:pt x="1455356" y="83045"/>
                </a:lnTo>
                <a:lnTo>
                  <a:pt x="1457045" y="77469"/>
                </a:lnTo>
                <a:lnTo>
                  <a:pt x="1459217" y="71386"/>
                </a:lnTo>
                <a:lnTo>
                  <a:pt x="1461427" y="65798"/>
                </a:lnTo>
                <a:lnTo>
                  <a:pt x="1464729" y="60261"/>
                </a:lnTo>
                <a:lnTo>
                  <a:pt x="1469174" y="55664"/>
                </a:lnTo>
                <a:lnTo>
                  <a:pt x="1463078" y="51130"/>
                </a:lnTo>
                <a:lnTo>
                  <a:pt x="1454810" y="48590"/>
                </a:lnTo>
                <a:lnTo>
                  <a:pt x="1453146" y="51612"/>
                </a:lnTo>
                <a:lnTo>
                  <a:pt x="1451533" y="56705"/>
                </a:lnTo>
                <a:lnTo>
                  <a:pt x="1449908" y="62788"/>
                </a:lnTo>
                <a:lnTo>
                  <a:pt x="1448219" y="68859"/>
                </a:lnTo>
                <a:lnTo>
                  <a:pt x="1446047" y="73913"/>
                </a:lnTo>
                <a:lnTo>
                  <a:pt x="1443291" y="77469"/>
                </a:lnTo>
                <a:lnTo>
                  <a:pt x="1439989" y="80479"/>
                </a:lnTo>
                <a:lnTo>
                  <a:pt x="1433893" y="83553"/>
                </a:lnTo>
                <a:lnTo>
                  <a:pt x="1424508" y="85534"/>
                </a:lnTo>
                <a:lnTo>
                  <a:pt x="1424508" y="92646"/>
                </a:lnTo>
                <a:lnTo>
                  <a:pt x="1438884" y="92646"/>
                </a:lnTo>
                <a:lnTo>
                  <a:pt x="1441018" y="91122"/>
                </a:lnTo>
                <a:lnTo>
                  <a:pt x="1443812" y="90119"/>
                </a:lnTo>
                <a:lnTo>
                  <a:pt x="1446542" y="97193"/>
                </a:lnTo>
                <a:lnTo>
                  <a:pt x="1448219" y="102273"/>
                </a:lnTo>
                <a:lnTo>
                  <a:pt x="1451533" y="106298"/>
                </a:lnTo>
                <a:lnTo>
                  <a:pt x="1455356" y="107327"/>
                </a:lnTo>
                <a:lnTo>
                  <a:pt x="1462011" y="107327"/>
                </a:lnTo>
                <a:lnTo>
                  <a:pt x="1467438" y="107049"/>
                </a:lnTo>
                <a:lnTo>
                  <a:pt x="1479639" y="104525"/>
                </a:lnTo>
                <a:lnTo>
                  <a:pt x="1492300" y="99212"/>
                </a:lnTo>
                <a:lnTo>
                  <a:pt x="1497393" y="96761"/>
                </a:lnTo>
                <a:lnTo>
                  <a:pt x="1501292" y="94068"/>
                </a:lnTo>
                <a:lnTo>
                  <a:pt x="1503946" y="91185"/>
                </a:lnTo>
                <a:lnTo>
                  <a:pt x="1508290" y="95161"/>
                </a:lnTo>
                <a:lnTo>
                  <a:pt x="1511020" y="96697"/>
                </a:lnTo>
                <a:lnTo>
                  <a:pt x="1514881" y="99212"/>
                </a:lnTo>
                <a:lnTo>
                  <a:pt x="1520393" y="101777"/>
                </a:lnTo>
                <a:lnTo>
                  <a:pt x="1524507" y="103295"/>
                </a:lnTo>
                <a:lnTo>
                  <a:pt x="1535690" y="106319"/>
                </a:lnTo>
                <a:lnTo>
                  <a:pt x="1551241" y="109346"/>
                </a:lnTo>
                <a:lnTo>
                  <a:pt x="1555691" y="110269"/>
                </a:lnTo>
                <a:lnTo>
                  <a:pt x="1570680" y="112985"/>
                </a:lnTo>
                <a:lnTo>
                  <a:pt x="1579333" y="113893"/>
                </a:lnTo>
                <a:lnTo>
                  <a:pt x="1582673" y="113893"/>
                </a:lnTo>
                <a:lnTo>
                  <a:pt x="1586433" y="110870"/>
                </a:lnTo>
                <a:lnTo>
                  <a:pt x="1589252" y="106464"/>
                </a:lnTo>
                <a:lnTo>
                  <a:pt x="1589252" y="106298"/>
                </a:lnTo>
                <a:lnTo>
                  <a:pt x="1582673" y="96189"/>
                </a:lnTo>
                <a:lnTo>
                  <a:pt x="1577682" y="96189"/>
                </a:lnTo>
                <a:lnTo>
                  <a:pt x="1574368" y="96697"/>
                </a:lnTo>
                <a:lnTo>
                  <a:pt x="1571612" y="98221"/>
                </a:lnTo>
                <a:lnTo>
                  <a:pt x="1569961" y="101244"/>
                </a:lnTo>
                <a:lnTo>
                  <a:pt x="1567205" y="102273"/>
                </a:lnTo>
                <a:lnTo>
                  <a:pt x="1561117" y="102251"/>
                </a:lnTo>
                <a:lnTo>
                  <a:pt x="1547478" y="101121"/>
                </a:lnTo>
                <a:lnTo>
                  <a:pt x="1536318" y="98717"/>
                </a:lnTo>
                <a:lnTo>
                  <a:pt x="1531391" y="96189"/>
                </a:lnTo>
                <a:lnTo>
                  <a:pt x="1526463" y="93129"/>
                </a:lnTo>
                <a:lnTo>
                  <a:pt x="1521498" y="90119"/>
                </a:lnTo>
                <a:lnTo>
                  <a:pt x="1517053" y="87096"/>
                </a:lnTo>
                <a:lnTo>
                  <a:pt x="1516506" y="84035"/>
                </a:lnTo>
                <a:lnTo>
                  <a:pt x="1519326" y="84035"/>
                </a:lnTo>
                <a:lnTo>
                  <a:pt x="1529324" y="83722"/>
                </a:lnTo>
                <a:lnTo>
                  <a:pt x="1542181" y="82221"/>
                </a:lnTo>
                <a:lnTo>
                  <a:pt x="1553451" y="79489"/>
                </a:lnTo>
                <a:lnTo>
                  <a:pt x="1562760" y="76936"/>
                </a:lnTo>
                <a:lnTo>
                  <a:pt x="1569961" y="73913"/>
                </a:lnTo>
                <a:lnTo>
                  <a:pt x="1574368" y="69862"/>
                </a:lnTo>
                <a:lnTo>
                  <a:pt x="1578787" y="66344"/>
                </a:lnTo>
                <a:lnTo>
                  <a:pt x="1580984" y="63271"/>
                </a:lnTo>
                <a:lnTo>
                  <a:pt x="1580984" y="56197"/>
                </a:lnTo>
                <a:lnTo>
                  <a:pt x="1578228" y="52146"/>
                </a:lnTo>
                <a:lnTo>
                  <a:pt x="1572132" y="49098"/>
                </a:lnTo>
                <a:lnTo>
                  <a:pt x="1566646" y="46075"/>
                </a:lnTo>
                <a:lnTo>
                  <a:pt x="1559509" y="44056"/>
                </a:lnTo>
                <a:lnTo>
                  <a:pt x="1551800" y="44056"/>
                </a:lnTo>
                <a:lnTo>
                  <a:pt x="1545170" y="44551"/>
                </a:lnTo>
                <a:lnTo>
                  <a:pt x="1542973" y="45046"/>
                </a:lnTo>
                <a:lnTo>
                  <a:pt x="1537969" y="46075"/>
                </a:lnTo>
                <a:lnTo>
                  <a:pt x="1531391" y="47612"/>
                </a:lnTo>
                <a:lnTo>
                  <a:pt x="1524812" y="49606"/>
                </a:lnTo>
                <a:lnTo>
                  <a:pt x="1518157" y="52654"/>
                </a:lnTo>
                <a:lnTo>
                  <a:pt x="1513230" y="69862"/>
                </a:lnTo>
                <a:lnTo>
                  <a:pt x="1518157" y="63804"/>
                </a:lnTo>
                <a:lnTo>
                  <a:pt x="1524253" y="59728"/>
                </a:lnTo>
                <a:lnTo>
                  <a:pt x="1529765" y="55664"/>
                </a:lnTo>
                <a:lnTo>
                  <a:pt x="1537423" y="53695"/>
                </a:lnTo>
                <a:lnTo>
                  <a:pt x="1553451" y="53695"/>
                </a:lnTo>
                <a:lnTo>
                  <a:pt x="1559001" y="54178"/>
                </a:lnTo>
                <a:lnTo>
                  <a:pt x="1562265" y="55664"/>
                </a:lnTo>
                <a:lnTo>
                  <a:pt x="1566100" y="56705"/>
                </a:lnTo>
                <a:lnTo>
                  <a:pt x="1568272" y="59232"/>
                </a:lnTo>
                <a:lnTo>
                  <a:pt x="1569961" y="63271"/>
                </a:lnTo>
                <a:lnTo>
                  <a:pt x="1568856" y="66344"/>
                </a:lnTo>
                <a:lnTo>
                  <a:pt x="1562265" y="69354"/>
                </a:lnTo>
                <a:lnTo>
                  <a:pt x="1549590" y="72377"/>
                </a:lnTo>
                <a:lnTo>
                  <a:pt x="1539794" y="74473"/>
                </a:lnTo>
                <a:lnTo>
                  <a:pt x="1526996" y="76323"/>
                </a:lnTo>
                <a:lnTo>
                  <a:pt x="1515402" y="76936"/>
                </a:lnTo>
                <a:lnTo>
                  <a:pt x="1512125" y="76428"/>
                </a:lnTo>
                <a:lnTo>
                  <a:pt x="1509394" y="77469"/>
                </a:lnTo>
                <a:lnTo>
                  <a:pt x="1504988" y="62255"/>
                </a:lnTo>
                <a:lnTo>
                  <a:pt x="1501673" y="68338"/>
                </a:lnTo>
                <a:lnTo>
                  <a:pt x="1501673" y="75945"/>
                </a:lnTo>
                <a:lnTo>
                  <a:pt x="1491716" y="75437"/>
                </a:lnTo>
                <a:lnTo>
                  <a:pt x="1488414" y="72377"/>
                </a:lnTo>
                <a:lnTo>
                  <a:pt x="1485684" y="69862"/>
                </a:lnTo>
                <a:lnTo>
                  <a:pt x="1479588" y="71881"/>
                </a:lnTo>
                <a:lnTo>
                  <a:pt x="1477416" y="75945"/>
                </a:lnTo>
                <a:lnTo>
                  <a:pt x="1477416" y="78460"/>
                </a:lnTo>
                <a:lnTo>
                  <a:pt x="1479041" y="81013"/>
                </a:lnTo>
                <a:lnTo>
                  <a:pt x="1482343" y="83045"/>
                </a:lnTo>
                <a:lnTo>
                  <a:pt x="1485684" y="85534"/>
                </a:lnTo>
                <a:lnTo>
                  <a:pt x="1489519" y="86563"/>
                </a:lnTo>
                <a:lnTo>
                  <a:pt x="1494510" y="86563"/>
                </a:lnTo>
                <a:lnTo>
                  <a:pt x="1499476" y="86067"/>
                </a:lnTo>
                <a:lnTo>
                  <a:pt x="1501000" y="87922"/>
                </a:lnTo>
                <a:lnTo>
                  <a:pt x="1496161" y="91122"/>
                </a:lnTo>
                <a:lnTo>
                  <a:pt x="1490611" y="94170"/>
                </a:lnTo>
                <a:lnTo>
                  <a:pt x="1483994" y="96697"/>
                </a:lnTo>
                <a:lnTo>
                  <a:pt x="1477416" y="98221"/>
                </a:lnTo>
                <a:lnTo>
                  <a:pt x="1470837" y="99212"/>
                </a:lnTo>
                <a:close/>
              </a:path>
              <a:path w="1589252" h="148844">
                <a:moveTo>
                  <a:pt x="1319288" y="101777"/>
                </a:moveTo>
                <a:lnTo>
                  <a:pt x="1311605" y="97726"/>
                </a:lnTo>
                <a:lnTo>
                  <a:pt x="1303883" y="101777"/>
                </a:lnTo>
                <a:lnTo>
                  <a:pt x="1296746" y="103771"/>
                </a:lnTo>
                <a:lnTo>
                  <a:pt x="1290091" y="103771"/>
                </a:lnTo>
                <a:lnTo>
                  <a:pt x="1285684" y="102273"/>
                </a:lnTo>
                <a:lnTo>
                  <a:pt x="1284033" y="98717"/>
                </a:lnTo>
                <a:lnTo>
                  <a:pt x="1286294" y="110375"/>
                </a:lnTo>
                <a:lnTo>
                  <a:pt x="1294536" y="110375"/>
                </a:lnTo>
                <a:lnTo>
                  <a:pt x="1302816" y="108851"/>
                </a:lnTo>
                <a:lnTo>
                  <a:pt x="1311084" y="105295"/>
                </a:lnTo>
                <a:lnTo>
                  <a:pt x="1319288" y="101777"/>
                </a:lnTo>
                <a:close/>
              </a:path>
              <a:path w="1589252" h="148844">
                <a:moveTo>
                  <a:pt x="1116075" y="71386"/>
                </a:moveTo>
                <a:lnTo>
                  <a:pt x="1109979" y="75437"/>
                </a:lnTo>
                <a:lnTo>
                  <a:pt x="1106665" y="77952"/>
                </a:lnTo>
                <a:lnTo>
                  <a:pt x="1106665" y="79997"/>
                </a:lnTo>
                <a:lnTo>
                  <a:pt x="1110564" y="82511"/>
                </a:lnTo>
                <a:lnTo>
                  <a:pt x="1117117" y="87096"/>
                </a:lnTo>
                <a:lnTo>
                  <a:pt x="1124318" y="91122"/>
                </a:lnTo>
                <a:lnTo>
                  <a:pt x="1129283" y="94665"/>
                </a:lnTo>
                <a:lnTo>
                  <a:pt x="1132039" y="96697"/>
                </a:lnTo>
                <a:lnTo>
                  <a:pt x="1135341" y="98717"/>
                </a:lnTo>
                <a:lnTo>
                  <a:pt x="1136967" y="100749"/>
                </a:lnTo>
                <a:lnTo>
                  <a:pt x="1135546" y="103877"/>
                </a:lnTo>
                <a:lnTo>
                  <a:pt x="1125516" y="111672"/>
                </a:lnTo>
                <a:lnTo>
                  <a:pt x="1115491" y="119468"/>
                </a:lnTo>
                <a:lnTo>
                  <a:pt x="1108875" y="125552"/>
                </a:lnTo>
                <a:lnTo>
                  <a:pt x="1106144" y="131635"/>
                </a:lnTo>
                <a:lnTo>
                  <a:pt x="1106144" y="140741"/>
                </a:lnTo>
                <a:lnTo>
                  <a:pt x="1106665" y="143255"/>
                </a:lnTo>
                <a:lnTo>
                  <a:pt x="1108354" y="145821"/>
                </a:lnTo>
                <a:lnTo>
                  <a:pt x="1109979" y="147853"/>
                </a:lnTo>
                <a:lnTo>
                  <a:pt x="1113866" y="148843"/>
                </a:lnTo>
                <a:lnTo>
                  <a:pt x="1113866" y="131635"/>
                </a:lnTo>
                <a:lnTo>
                  <a:pt x="1117765" y="126060"/>
                </a:lnTo>
                <a:lnTo>
                  <a:pt x="1124889" y="119976"/>
                </a:lnTo>
                <a:lnTo>
                  <a:pt x="1131481" y="113893"/>
                </a:lnTo>
                <a:lnTo>
                  <a:pt x="1135862" y="109854"/>
                </a:lnTo>
                <a:lnTo>
                  <a:pt x="1137551" y="107861"/>
                </a:lnTo>
                <a:lnTo>
                  <a:pt x="1140891" y="107861"/>
                </a:lnTo>
                <a:lnTo>
                  <a:pt x="1142542" y="112369"/>
                </a:lnTo>
                <a:lnTo>
                  <a:pt x="1144130" y="115430"/>
                </a:lnTo>
                <a:lnTo>
                  <a:pt x="1146340" y="118478"/>
                </a:lnTo>
                <a:lnTo>
                  <a:pt x="1147444" y="122504"/>
                </a:lnTo>
                <a:lnTo>
                  <a:pt x="1149642" y="135686"/>
                </a:lnTo>
                <a:lnTo>
                  <a:pt x="1153502" y="129108"/>
                </a:lnTo>
                <a:lnTo>
                  <a:pt x="1153502" y="116458"/>
                </a:lnTo>
                <a:lnTo>
                  <a:pt x="1152956" y="112369"/>
                </a:lnTo>
                <a:lnTo>
                  <a:pt x="1151267" y="109854"/>
                </a:lnTo>
                <a:lnTo>
                  <a:pt x="1147991" y="103263"/>
                </a:lnTo>
                <a:lnTo>
                  <a:pt x="1147991" y="101244"/>
                </a:lnTo>
                <a:lnTo>
                  <a:pt x="1150746" y="99212"/>
                </a:lnTo>
                <a:lnTo>
                  <a:pt x="1156817" y="96189"/>
                </a:lnTo>
                <a:lnTo>
                  <a:pt x="1157109" y="96062"/>
                </a:lnTo>
                <a:lnTo>
                  <a:pt x="1157592" y="99313"/>
                </a:lnTo>
                <a:lnTo>
                  <a:pt x="1158570" y="102184"/>
                </a:lnTo>
                <a:lnTo>
                  <a:pt x="1160119" y="104305"/>
                </a:lnTo>
                <a:lnTo>
                  <a:pt x="1162850" y="107327"/>
                </a:lnTo>
                <a:lnTo>
                  <a:pt x="1165644" y="108851"/>
                </a:lnTo>
                <a:lnTo>
                  <a:pt x="1170050" y="108851"/>
                </a:lnTo>
                <a:lnTo>
                  <a:pt x="1166774" y="100749"/>
                </a:lnTo>
                <a:lnTo>
                  <a:pt x="1165123" y="97726"/>
                </a:lnTo>
                <a:lnTo>
                  <a:pt x="1163688" y="93408"/>
                </a:lnTo>
                <a:lnTo>
                  <a:pt x="1168361" y="91579"/>
                </a:lnTo>
                <a:lnTo>
                  <a:pt x="1173810" y="89585"/>
                </a:lnTo>
                <a:lnTo>
                  <a:pt x="1179944" y="87591"/>
                </a:lnTo>
                <a:lnTo>
                  <a:pt x="1189342" y="84035"/>
                </a:lnTo>
                <a:lnTo>
                  <a:pt x="1194307" y="82003"/>
                </a:lnTo>
                <a:lnTo>
                  <a:pt x="1195412" y="81521"/>
                </a:lnTo>
                <a:lnTo>
                  <a:pt x="1187627" y="82003"/>
                </a:lnTo>
                <a:lnTo>
                  <a:pt x="1180490" y="84035"/>
                </a:lnTo>
                <a:lnTo>
                  <a:pt x="1176629" y="84035"/>
                </a:lnTo>
                <a:lnTo>
                  <a:pt x="1172222" y="85039"/>
                </a:lnTo>
                <a:lnTo>
                  <a:pt x="1167256" y="87096"/>
                </a:lnTo>
                <a:lnTo>
                  <a:pt x="1162913" y="88785"/>
                </a:lnTo>
                <a:lnTo>
                  <a:pt x="1162850" y="88087"/>
                </a:lnTo>
                <a:lnTo>
                  <a:pt x="1164564" y="84035"/>
                </a:lnTo>
                <a:lnTo>
                  <a:pt x="1167841" y="81013"/>
                </a:lnTo>
                <a:lnTo>
                  <a:pt x="1170597" y="77952"/>
                </a:lnTo>
                <a:lnTo>
                  <a:pt x="1173352" y="76428"/>
                </a:lnTo>
                <a:lnTo>
                  <a:pt x="1179385" y="76428"/>
                </a:lnTo>
                <a:lnTo>
                  <a:pt x="1183830" y="76936"/>
                </a:lnTo>
                <a:lnTo>
                  <a:pt x="1188732" y="78460"/>
                </a:lnTo>
                <a:lnTo>
                  <a:pt x="1194307" y="79489"/>
                </a:lnTo>
                <a:lnTo>
                  <a:pt x="1196517" y="83045"/>
                </a:lnTo>
                <a:lnTo>
                  <a:pt x="1193139" y="87096"/>
                </a:lnTo>
                <a:lnTo>
                  <a:pt x="1188732" y="91643"/>
                </a:lnTo>
                <a:lnTo>
                  <a:pt x="1184351" y="95669"/>
                </a:lnTo>
                <a:lnTo>
                  <a:pt x="1179944" y="99745"/>
                </a:lnTo>
                <a:lnTo>
                  <a:pt x="1175524" y="102273"/>
                </a:lnTo>
                <a:lnTo>
                  <a:pt x="1181074" y="106819"/>
                </a:lnTo>
                <a:lnTo>
                  <a:pt x="1186560" y="102768"/>
                </a:lnTo>
                <a:lnTo>
                  <a:pt x="1192656" y="99212"/>
                </a:lnTo>
                <a:lnTo>
                  <a:pt x="1197622" y="94665"/>
                </a:lnTo>
                <a:lnTo>
                  <a:pt x="1201966" y="89611"/>
                </a:lnTo>
                <a:lnTo>
                  <a:pt x="1203134" y="55181"/>
                </a:lnTo>
                <a:lnTo>
                  <a:pt x="1200861" y="50622"/>
                </a:lnTo>
                <a:lnTo>
                  <a:pt x="1198651" y="46570"/>
                </a:lnTo>
                <a:lnTo>
                  <a:pt x="1198143" y="68859"/>
                </a:lnTo>
                <a:lnTo>
                  <a:pt x="1195412" y="69354"/>
                </a:lnTo>
                <a:lnTo>
                  <a:pt x="1180490" y="69354"/>
                </a:lnTo>
                <a:lnTo>
                  <a:pt x="1175524" y="68859"/>
                </a:lnTo>
                <a:lnTo>
                  <a:pt x="1170050" y="68859"/>
                </a:lnTo>
                <a:lnTo>
                  <a:pt x="1165644" y="71386"/>
                </a:lnTo>
                <a:lnTo>
                  <a:pt x="1162354" y="76936"/>
                </a:lnTo>
                <a:lnTo>
                  <a:pt x="1158493" y="81940"/>
                </a:lnTo>
                <a:lnTo>
                  <a:pt x="1156817" y="86969"/>
                </a:lnTo>
                <a:lnTo>
                  <a:pt x="1156817" y="91478"/>
                </a:lnTo>
                <a:lnTo>
                  <a:pt x="1153502" y="93129"/>
                </a:lnTo>
                <a:lnTo>
                  <a:pt x="1149642" y="95161"/>
                </a:lnTo>
                <a:lnTo>
                  <a:pt x="1146340" y="96697"/>
                </a:lnTo>
                <a:lnTo>
                  <a:pt x="1144130" y="97726"/>
                </a:lnTo>
                <a:lnTo>
                  <a:pt x="1138135" y="94170"/>
                </a:lnTo>
                <a:lnTo>
                  <a:pt x="1131481" y="87096"/>
                </a:lnTo>
                <a:lnTo>
                  <a:pt x="1130376" y="85534"/>
                </a:lnTo>
                <a:lnTo>
                  <a:pt x="1127620" y="84569"/>
                </a:lnTo>
                <a:lnTo>
                  <a:pt x="1124318" y="82511"/>
                </a:lnTo>
                <a:lnTo>
                  <a:pt x="1120457" y="80479"/>
                </a:lnTo>
                <a:lnTo>
                  <a:pt x="1118793" y="77952"/>
                </a:lnTo>
                <a:lnTo>
                  <a:pt x="1121003" y="73913"/>
                </a:lnTo>
                <a:lnTo>
                  <a:pt x="1125969" y="70357"/>
                </a:lnTo>
                <a:lnTo>
                  <a:pt x="1130376" y="66827"/>
                </a:lnTo>
                <a:lnTo>
                  <a:pt x="1132585" y="62255"/>
                </a:lnTo>
                <a:lnTo>
                  <a:pt x="1132585" y="52654"/>
                </a:lnTo>
                <a:lnTo>
                  <a:pt x="1130934" y="50114"/>
                </a:lnTo>
                <a:lnTo>
                  <a:pt x="1128166" y="49098"/>
                </a:lnTo>
                <a:lnTo>
                  <a:pt x="1124889" y="47612"/>
                </a:lnTo>
                <a:lnTo>
                  <a:pt x="1119873" y="47066"/>
                </a:lnTo>
                <a:lnTo>
                  <a:pt x="1106665" y="47066"/>
                </a:lnTo>
                <a:lnTo>
                  <a:pt x="1101178" y="47612"/>
                </a:lnTo>
                <a:lnTo>
                  <a:pt x="1097292" y="49606"/>
                </a:lnTo>
                <a:lnTo>
                  <a:pt x="1092911" y="51130"/>
                </a:lnTo>
                <a:lnTo>
                  <a:pt x="1087399" y="53695"/>
                </a:lnTo>
                <a:lnTo>
                  <a:pt x="1080300" y="56705"/>
                </a:lnTo>
                <a:lnTo>
                  <a:pt x="1080300" y="63271"/>
                </a:lnTo>
                <a:lnTo>
                  <a:pt x="1087399" y="63271"/>
                </a:lnTo>
                <a:lnTo>
                  <a:pt x="1091260" y="61747"/>
                </a:lnTo>
                <a:lnTo>
                  <a:pt x="1096225" y="57696"/>
                </a:lnTo>
                <a:lnTo>
                  <a:pt x="1101178" y="54178"/>
                </a:lnTo>
                <a:lnTo>
                  <a:pt x="1107249" y="52654"/>
                </a:lnTo>
                <a:lnTo>
                  <a:pt x="1117765" y="52654"/>
                </a:lnTo>
                <a:lnTo>
                  <a:pt x="1120457" y="53149"/>
                </a:lnTo>
                <a:lnTo>
                  <a:pt x="1122629" y="54178"/>
                </a:lnTo>
                <a:lnTo>
                  <a:pt x="1125969" y="58737"/>
                </a:lnTo>
                <a:lnTo>
                  <a:pt x="1125969" y="63804"/>
                </a:lnTo>
                <a:lnTo>
                  <a:pt x="1122629" y="67830"/>
                </a:lnTo>
                <a:lnTo>
                  <a:pt x="1116075" y="71386"/>
                </a:lnTo>
                <a:close/>
              </a:path>
              <a:path w="1589252" h="148844">
                <a:moveTo>
                  <a:pt x="1209128" y="40995"/>
                </a:moveTo>
                <a:lnTo>
                  <a:pt x="1208582" y="34416"/>
                </a:lnTo>
                <a:lnTo>
                  <a:pt x="1207477" y="28841"/>
                </a:lnTo>
                <a:lnTo>
                  <a:pt x="1206372" y="23291"/>
                </a:lnTo>
                <a:lnTo>
                  <a:pt x="1204721" y="18199"/>
                </a:lnTo>
                <a:lnTo>
                  <a:pt x="1202512" y="12661"/>
                </a:lnTo>
                <a:lnTo>
                  <a:pt x="1200315" y="7073"/>
                </a:lnTo>
                <a:lnTo>
                  <a:pt x="1199248" y="2539"/>
                </a:lnTo>
                <a:lnTo>
                  <a:pt x="1198651" y="0"/>
                </a:lnTo>
                <a:lnTo>
                  <a:pt x="1195412" y="0"/>
                </a:lnTo>
                <a:lnTo>
                  <a:pt x="1192110" y="3530"/>
                </a:lnTo>
                <a:lnTo>
                  <a:pt x="1191526" y="6095"/>
                </a:lnTo>
                <a:lnTo>
                  <a:pt x="1191526" y="41490"/>
                </a:lnTo>
                <a:lnTo>
                  <a:pt x="1192656" y="47612"/>
                </a:lnTo>
                <a:lnTo>
                  <a:pt x="1193761" y="54673"/>
                </a:lnTo>
                <a:lnTo>
                  <a:pt x="1195412" y="61747"/>
                </a:lnTo>
                <a:lnTo>
                  <a:pt x="1197038" y="66344"/>
                </a:lnTo>
                <a:lnTo>
                  <a:pt x="1198143" y="68859"/>
                </a:lnTo>
                <a:lnTo>
                  <a:pt x="1198651" y="46570"/>
                </a:lnTo>
                <a:lnTo>
                  <a:pt x="1198651" y="34416"/>
                </a:lnTo>
                <a:lnTo>
                  <a:pt x="1202512" y="41490"/>
                </a:lnTo>
                <a:lnTo>
                  <a:pt x="1203617" y="47612"/>
                </a:lnTo>
                <a:lnTo>
                  <a:pt x="1203617" y="53695"/>
                </a:lnTo>
                <a:lnTo>
                  <a:pt x="1203134" y="55181"/>
                </a:lnTo>
                <a:lnTo>
                  <a:pt x="1201966" y="89611"/>
                </a:lnTo>
                <a:lnTo>
                  <a:pt x="1206372" y="92138"/>
                </a:lnTo>
                <a:lnTo>
                  <a:pt x="1208036" y="97726"/>
                </a:lnTo>
                <a:lnTo>
                  <a:pt x="1210233" y="103263"/>
                </a:lnTo>
                <a:lnTo>
                  <a:pt x="1212443" y="106819"/>
                </a:lnTo>
                <a:lnTo>
                  <a:pt x="1215237" y="108851"/>
                </a:lnTo>
                <a:lnTo>
                  <a:pt x="1220711" y="107861"/>
                </a:lnTo>
                <a:lnTo>
                  <a:pt x="1224025" y="105295"/>
                </a:lnTo>
                <a:lnTo>
                  <a:pt x="1226197" y="102273"/>
                </a:lnTo>
                <a:lnTo>
                  <a:pt x="1220711" y="101244"/>
                </a:lnTo>
                <a:lnTo>
                  <a:pt x="1217434" y="98221"/>
                </a:lnTo>
                <a:lnTo>
                  <a:pt x="1214678" y="92646"/>
                </a:lnTo>
                <a:lnTo>
                  <a:pt x="1212443" y="87591"/>
                </a:lnTo>
                <a:lnTo>
                  <a:pt x="1210792" y="82511"/>
                </a:lnTo>
                <a:lnTo>
                  <a:pt x="1209128" y="77469"/>
                </a:lnTo>
                <a:lnTo>
                  <a:pt x="1209128" y="40995"/>
                </a:lnTo>
                <a:close/>
              </a:path>
              <a:path w="1589252" h="148844">
                <a:moveTo>
                  <a:pt x="1181074" y="106819"/>
                </a:moveTo>
                <a:lnTo>
                  <a:pt x="1175524" y="102273"/>
                </a:lnTo>
                <a:lnTo>
                  <a:pt x="1168361" y="102273"/>
                </a:lnTo>
                <a:lnTo>
                  <a:pt x="1166774" y="100749"/>
                </a:lnTo>
                <a:lnTo>
                  <a:pt x="1170050" y="108851"/>
                </a:lnTo>
                <a:lnTo>
                  <a:pt x="1174978" y="108851"/>
                </a:lnTo>
                <a:lnTo>
                  <a:pt x="1181074" y="106819"/>
                </a:lnTo>
                <a:close/>
              </a:path>
              <a:path w="1589252" h="148844">
                <a:moveTo>
                  <a:pt x="1147444" y="122504"/>
                </a:moveTo>
                <a:lnTo>
                  <a:pt x="1147444" y="128612"/>
                </a:lnTo>
                <a:lnTo>
                  <a:pt x="1144130" y="133667"/>
                </a:lnTo>
                <a:lnTo>
                  <a:pt x="1136967" y="137718"/>
                </a:lnTo>
                <a:lnTo>
                  <a:pt x="1130376" y="141262"/>
                </a:lnTo>
                <a:lnTo>
                  <a:pt x="1124889" y="143255"/>
                </a:lnTo>
                <a:lnTo>
                  <a:pt x="1120457" y="143255"/>
                </a:lnTo>
                <a:lnTo>
                  <a:pt x="1115491" y="141770"/>
                </a:lnTo>
                <a:lnTo>
                  <a:pt x="1113866" y="137210"/>
                </a:lnTo>
                <a:lnTo>
                  <a:pt x="1113866" y="131635"/>
                </a:lnTo>
                <a:lnTo>
                  <a:pt x="1113866" y="148843"/>
                </a:lnTo>
                <a:lnTo>
                  <a:pt x="1128166" y="148843"/>
                </a:lnTo>
                <a:lnTo>
                  <a:pt x="1135341" y="146303"/>
                </a:lnTo>
                <a:lnTo>
                  <a:pt x="1142542" y="140741"/>
                </a:lnTo>
                <a:lnTo>
                  <a:pt x="1149642" y="135686"/>
                </a:lnTo>
                <a:lnTo>
                  <a:pt x="1147444" y="122504"/>
                </a:lnTo>
                <a:close/>
              </a:path>
              <a:path w="1589252" h="148844">
                <a:moveTo>
                  <a:pt x="910069" y="24282"/>
                </a:moveTo>
                <a:lnTo>
                  <a:pt x="911174" y="27330"/>
                </a:lnTo>
                <a:lnTo>
                  <a:pt x="913345" y="30365"/>
                </a:lnTo>
                <a:lnTo>
                  <a:pt x="917752" y="33921"/>
                </a:lnTo>
                <a:lnTo>
                  <a:pt x="922693" y="37477"/>
                </a:lnTo>
                <a:lnTo>
                  <a:pt x="927646" y="34912"/>
                </a:lnTo>
                <a:lnTo>
                  <a:pt x="932065" y="31394"/>
                </a:lnTo>
                <a:lnTo>
                  <a:pt x="937031" y="27838"/>
                </a:lnTo>
                <a:lnTo>
                  <a:pt x="935926" y="25806"/>
                </a:lnTo>
                <a:lnTo>
                  <a:pt x="931519" y="27330"/>
                </a:lnTo>
                <a:lnTo>
                  <a:pt x="927646" y="29362"/>
                </a:lnTo>
                <a:lnTo>
                  <a:pt x="924344" y="31889"/>
                </a:lnTo>
                <a:lnTo>
                  <a:pt x="916685" y="25806"/>
                </a:lnTo>
                <a:lnTo>
                  <a:pt x="912240" y="22263"/>
                </a:lnTo>
                <a:lnTo>
                  <a:pt x="910069" y="24282"/>
                </a:lnTo>
                <a:close/>
              </a:path>
              <a:path w="1589252" h="148844">
                <a:moveTo>
                  <a:pt x="807605" y="89090"/>
                </a:moveTo>
                <a:lnTo>
                  <a:pt x="803198" y="95669"/>
                </a:lnTo>
                <a:lnTo>
                  <a:pt x="803198" y="102768"/>
                </a:lnTo>
                <a:lnTo>
                  <a:pt x="806500" y="108343"/>
                </a:lnTo>
                <a:lnTo>
                  <a:pt x="813079" y="110375"/>
                </a:lnTo>
                <a:lnTo>
                  <a:pt x="821359" y="110375"/>
                </a:lnTo>
                <a:lnTo>
                  <a:pt x="829665" y="108851"/>
                </a:lnTo>
                <a:lnTo>
                  <a:pt x="837895" y="105295"/>
                </a:lnTo>
                <a:lnTo>
                  <a:pt x="846137" y="101777"/>
                </a:lnTo>
                <a:lnTo>
                  <a:pt x="837895" y="97726"/>
                </a:lnTo>
                <a:lnTo>
                  <a:pt x="830186" y="101777"/>
                </a:lnTo>
                <a:lnTo>
                  <a:pt x="823010" y="103771"/>
                </a:lnTo>
                <a:lnTo>
                  <a:pt x="816368" y="103771"/>
                </a:lnTo>
                <a:lnTo>
                  <a:pt x="811949" y="102273"/>
                </a:lnTo>
                <a:lnTo>
                  <a:pt x="810323" y="98717"/>
                </a:lnTo>
                <a:lnTo>
                  <a:pt x="810323" y="96697"/>
                </a:lnTo>
                <a:lnTo>
                  <a:pt x="807605" y="89090"/>
                </a:lnTo>
                <a:close/>
              </a:path>
              <a:path w="1589252" h="148844">
                <a:moveTo>
                  <a:pt x="745845" y="76428"/>
                </a:moveTo>
                <a:lnTo>
                  <a:pt x="750836" y="82511"/>
                </a:lnTo>
                <a:lnTo>
                  <a:pt x="754113" y="87096"/>
                </a:lnTo>
                <a:lnTo>
                  <a:pt x="757427" y="91643"/>
                </a:lnTo>
                <a:lnTo>
                  <a:pt x="760729" y="97193"/>
                </a:lnTo>
                <a:lnTo>
                  <a:pt x="763485" y="102768"/>
                </a:lnTo>
                <a:lnTo>
                  <a:pt x="766825" y="108851"/>
                </a:lnTo>
                <a:lnTo>
                  <a:pt x="769594" y="111378"/>
                </a:lnTo>
                <a:lnTo>
                  <a:pt x="774522" y="111378"/>
                </a:lnTo>
                <a:lnTo>
                  <a:pt x="777824" y="108851"/>
                </a:lnTo>
                <a:lnTo>
                  <a:pt x="781202" y="103263"/>
                </a:lnTo>
                <a:lnTo>
                  <a:pt x="784478" y="97726"/>
                </a:lnTo>
                <a:lnTo>
                  <a:pt x="786650" y="92138"/>
                </a:lnTo>
                <a:lnTo>
                  <a:pt x="788822" y="87096"/>
                </a:lnTo>
                <a:lnTo>
                  <a:pt x="790473" y="82003"/>
                </a:lnTo>
                <a:lnTo>
                  <a:pt x="791578" y="77952"/>
                </a:lnTo>
                <a:lnTo>
                  <a:pt x="792708" y="74929"/>
                </a:lnTo>
                <a:lnTo>
                  <a:pt x="796023" y="69354"/>
                </a:lnTo>
                <a:lnTo>
                  <a:pt x="799337" y="63804"/>
                </a:lnTo>
                <a:lnTo>
                  <a:pt x="802093" y="59232"/>
                </a:lnTo>
                <a:lnTo>
                  <a:pt x="804456" y="55181"/>
                </a:lnTo>
                <a:lnTo>
                  <a:pt x="811949" y="55181"/>
                </a:lnTo>
                <a:lnTo>
                  <a:pt x="818019" y="54178"/>
                </a:lnTo>
                <a:lnTo>
                  <a:pt x="823569" y="53695"/>
                </a:lnTo>
                <a:lnTo>
                  <a:pt x="827976" y="53149"/>
                </a:lnTo>
                <a:lnTo>
                  <a:pt x="835698" y="53149"/>
                </a:lnTo>
                <a:lnTo>
                  <a:pt x="840066" y="53695"/>
                </a:lnTo>
                <a:lnTo>
                  <a:pt x="845591" y="55181"/>
                </a:lnTo>
                <a:lnTo>
                  <a:pt x="850557" y="56197"/>
                </a:lnTo>
                <a:lnTo>
                  <a:pt x="855484" y="58229"/>
                </a:lnTo>
                <a:lnTo>
                  <a:pt x="858862" y="60261"/>
                </a:lnTo>
                <a:lnTo>
                  <a:pt x="858265" y="62255"/>
                </a:lnTo>
                <a:lnTo>
                  <a:pt x="857199" y="65303"/>
                </a:lnTo>
                <a:lnTo>
                  <a:pt x="856589" y="68859"/>
                </a:lnTo>
                <a:lnTo>
                  <a:pt x="853312" y="72377"/>
                </a:lnTo>
                <a:lnTo>
                  <a:pt x="849998" y="72377"/>
                </a:lnTo>
                <a:lnTo>
                  <a:pt x="839930" y="73123"/>
                </a:lnTo>
                <a:lnTo>
                  <a:pt x="827543" y="76521"/>
                </a:lnTo>
                <a:lnTo>
                  <a:pt x="816914" y="82511"/>
                </a:lnTo>
                <a:lnTo>
                  <a:pt x="807605" y="89090"/>
                </a:lnTo>
                <a:lnTo>
                  <a:pt x="810323" y="96697"/>
                </a:lnTo>
                <a:lnTo>
                  <a:pt x="814704" y="92646"/>
                </a:lnTo>
                <a:lnTo>
                  <a:pt x="823010" y="87591"/>
                </a:lnTo>
                <a:lnTo>
                  <a:pt x="825331" y="86028"/>
                </a:lnTo>
                <a:lnTo>
                  <a:pt x="837013" y="81072"/>
                </a:lnTo>
                <a:lnTo>
                  <a:pt x="849998" y="79489"/>
                </a:lnTo>
                <a:lnTo>
                  <a:pt x="853859" y="79489"/>
                </a:lnTo>
                <a:lnTo>
                  <a:pt x="856589" y="82003"/>
                </a:lnTo>
                <a:lnTo>
                  <a:pt x="857681" y="86563"/>
                </a:lnTo>
                <a:lnTo>
                  <a:pt x="852208" y="89611"/>
                </a:lnTo>
                <a:lnTo>
                  <a:pt x="845591" y="93129"/>
                </a:lnTo>
                <a:lnTo>
                  <a:pt x="837895" y="97726"/>
                </a:lnTo>
                <a:lnTo>
                  <a:pt x="846137" y="101777"/>
                </a:lnTo>
                <a:lnTo>
                  <a:pt x="852754" y="97726"/>
                </a:lnTo>
                <a:lnTo>
                  <a:pt x="858862" y="93129"/>
                </a:lnTo>
                <a:lnTo>
                  <a:pt x="863714" y="96697"/>
                </a:lnTo>
                <a:lnTo>
                  <a:pt x="868718" y="100749"/>
                </a:lnTo>
                <a:lnTo>
                  <a:pt x="873671" y="104305"/>
                </a:lnTo>
                <a:lnTo>
                  <a:pt x="879195" y="107861"/>
                </a:lnTo>
                <a:lnTo>
                  <a:pt x="885774" y="109346"/>
                </a:lnTo>
                <a:lnTo>
                  <a:pt x="893495" y="109346"/>
                </a:lnTo>
                <a:lnTo>
                  <a:pt x="898423" y="108750"/>
                </a:lnTo>
                <a:lnTo>
                  <a:pt x="901151" y="109637"/>
                </a:lnTo>
                <a:lnTo>
                  <a:pt x="912345" y="111656"/>
                </a:lnTo>
                <a:lnTo>
                  <a:pt x="927646" y="112369"/>
                </a:lnTo>
                <a:lnTo>
                  <a:pt x="937031" y="112369"/>
                </a:lnTo>
                <a:lnTo>
                  <a:pt x="945260" y="110375"/>
                </a:lnTo>
                <a:lnTo>
                  <a:pt x="951877" y="107327"/>
                </a:lnTo>
                <a:lnTo>
                  <a:pt x="959053" y="104305"/>
                </a:lnTo>
                <a:lnTo>
                  <a:pt x="962355" y="101777"/>
                </a:lnTo>
                <a:lnTo>
                  <a:pt x="962355" y="94995"/>
                </a:lnTo>
                <a:lnTo>
                  <a:pt x="958532" y="90271"/>
                </a:lnTo>
                <a:lnTo>
                  <a:pt x="950455" y="85572"/>
                </a:lnTo>
                <a:lnTo>
                  <a:pt x="957389" y="86563"/>
                </a:lnTo>
                <a:lnTo>
                  <a:pt x="962939" y="86067"/>
                </a:lnTo>
                <a:lnTo>
                  <a:pt x="966800" y="90614"/>
                </a:lnTo>
                <a:lnTo>
                  <a:pt x="969556" y="93662"/>
                </a:lnTo>
                <a:lnTo>
                  <a:pt x="973937" y="96697"/>
                </a:lnTo>
                <a:lnTo>
                  <a:pt x="978319" y="99212"/>
                </a:lnTo>
                <a:lnTo>
                  <a:pt x="983830" y="101777"/>
                </a:lnTo>
                <a:lnTo>
                  <a:pt x="987961" y="103295"/>
                </a:lnTo>
                <a:lnTo>
                  <a:pt x="999162" y="106319"/>
                </a:lnTo>
                <a:lnTo>
                  <a:pt x="1014679" y="109346"/>
                </a:lnTo>
                <a:lnTo>
                  <a:pt x="1019159" y="110275"/>
                </a:lnTo>
                <a:lnTo>
                  <a:pt x="1033924" y="112986"/>
                </a:lnTo>
                <a:lnTo>
                  <a:pt x="1042796" y="113893"/>
                </a:lnTo>
                <a:lnTo>
                  <a:pt x="1049972" y="110870"/>
                </a:lnTo>
                <a:lnTo>
                  <a:pt x="1052106" y="106298"/>
                </a:lnTo>
                <a:lnTo>
                  <a:pt x="1046111" y="96189"/>
                </a:lnTo>
                <a:lnTo>
                  <a:pt x="1041120" y="96189"/>
                </a:lnTo>
                <a:lnTo>
                  <a:pt x="1037805" y="96697"/>
                </a:lnTo>
                <a:lnTo>
                  <a:pt x="1035049" y="98221"/>
                </a:lnTo>
                <a:lnTo>
                  <a:pt x="1033424" y="101244"/>
                </a:lnTo>
                <a:lnTo>
                  <a:pt x="1030706" y="102273"/>
                </a:lnTo>
                <a:lnTo>
                  <a:pt x="1024625" y="102252"/>
                </a:lnTo>
                <a:lnTo>
                  <a:pt x="1010990" y="101126"/>
                </a:lnTo>
                <a:lnTo>
                  <a:pt x="999820" y="98717"/>
                </a:lnTo>
                <a:lnTo>
                  <a:pt x="994892" y="96189"/>
                </a:lnTo>
                <a:lnTo>
                  <a:pt x="989342" y="93129"/>
                </a:lnTo>
                <a:lnTo>
                  <a:pt x="984376" y="90119"/>
                </a:lnTo>
                <a:lnTo>
                  <a:pt x="980554" y="87096"/>
                </a:lnTo>
                <a:lnTo>
                  <a:pt x="979970" y="84035"/>
                </a:lnTo>
                <a:lnTo>
                  <a:pt x="982725" y="84035"/>
                </a:lnTo>
                <a:lnTo>
                  <a:pt x="992875" y="83716"/>
                </a:lnTo>
                <a:lnTo>
                  <a:pt x="1005705" y="82215"/>
                </a:lnTo>
                <a:lnTo>
                  <a:pt x="1016952" y="79489"/>
                </a:lnTo>
                <a:lnTo>
                  <a:pt x="1026286" y="76936"/>
                </a:lnTo>
                <a:lnTo>
                  <a:pt x="1032941" y="73913"/>
                </a:lnTo>
                <a:lnTo>
                  <a:pt x="1037805" y="69862"/>
                </a:lnTo>
                <a:lnTo>
                  <a:pt x="1042212" y="66344"/>
                </a:lnTo>
                <a:lnTo>
                  <a:pt x="1044460" y="63271"/>
                </a:lnTo>
                <a:lnTo>
                  <a:pt x="1044460" y="56197"/>
                </a:lnTo>
                <a:lnTo>
                  <a:pt x="1041666" y="52146"/>
                </a:lnTo>
                <a:lnTo>
                  <a:pt x="1035596" y="49098"/>
                </a:lnTo>
                <a:lnTo>
                  <a:pt x="1029538" y="46075"/>
                </a:lnTo>
                <a:lnTo>
                  <a:pt x="1022921" y="44056"/>
                </a:lnTo>
                <a:lnTo>
                  <a:pt x="1015225" y="44056"/>
                </a:lnTo>
                <a:lnTo>
                  <a:pt x="1008672" y="44551"/>
                </a:lnTo>
                <a:lnTo>
                  <a:pt x="1005916" y="45046"/>
                </a:lnTo>
                <a:lnTo>
                  <a:pt x="1001445" y="46075"/>
                </a:lnTo>
                <a:lnTo>
                  <a:pt x="994892" y="47612"/>
                </a:lnTo>
                <a:lnTo>
                  <a:pt x="988237" y="49606"/>
                </a:lnTo>
                <a:lnTo>
                  <a:pt x="981621" y="52654"/>
                </a:lnTo>
                <a:lnTo>
                  <a:pt x="976668" y="69862"/>
                </a:lnTo>
                <a:lnTo>
                  <a:pt x="981621" y="63804"/>
                </a:lnTo>
                <a:lnTo>
                  <a:pt x="987145" y="59728"/>
                </a:lnTo>
                <a:lnTo>
                  <a:pt x="993241" y="55664"/>
                </a:lnTo>
                <a:lnTo>
                  <a:pt x="1000404" y="53695"/>
                </a:lnTo>
                <a:lnTo>
                  <a:pt x="1016952" y="53695"/>
                </a:lnTo>
                <a:lnTo>
                  <a:pt x="1022426" y="54178"/>
                </a:lnTo>
                <a:lnTo>
                  <a:pt x="1025702" y="55664"/>
                </a:lnTo>
                <a:lnTo>
                  <a:pt x="1029017" y="56705"/>
                </a:lnTo>
                <a:lnTo>
                  <a:pt x="1031811" y="59232"/>
                </a:lnTo>
                <a:lnTo>
                  <a:pt x="1032941" y="63271"/>
                </a:lnTo>
                <a:lnTo>
                  <a:pt x="1032319" y="66344"/>
                </a:lnTo>
                <a:lnTo>
                  <a:pt x="1025194" y="69354"/>
                </a:lnTo>
                <a:lnTo>
                  <a:pt x="1012507" y="72377"/>
                </a:lnTo>
                <a:lnTo>
                  <a:pt x="1003526" y="74383"/>
                </a:lnTo>
                <a:lnTo>
                  <a:pt x="990691" y="76301"/>
                </a:lnTo>
                <a:lnTo>
                  <a:pt x="978928" y="76936"/>
                </a:lnTo>
                <a:lnTo>
                  <a:pt x="975626" y="76428"/>
                </a:lnTo>
                <a:lnTo>
                  <a:pt x="972832" y="77469"/>
                </a:lnTo>
                <a:lnTo>
                  <a:pt x="975042" y="57188"/>
                </a:lnTo>
                <a:lnTo>
                  <a:pt x="967905" y="62255"/>
                </a:lnTo>
                <a:lnTo>
                  <a:pt x="964526" y="68338"/>
                </a:lnTo>
                <a:lnTo>
                  <a:pt x="964526" y="75945"/>
                </a:lnTo>
                <a:lnTo>
                  <a:pt x="955192" y="75437"/>
                </a:lnTo>
                <a:lnTo>
                  <a:pt x="951877" y="72377"/>
                </a:lnTo>
                <a:lnTo>
                  <a:pt x="948575" y="69862"/>
                </a:lnTo>
                <a:lnTo>
                  <a:pt x="943127" y="71881"/>
                </a:lnTo>
                <a:lnTo>
                  <a:pt x="940917" y="75945"/>
                </a:lnTo>
                <a:lnTo>
                  <a:pt x="940917" y="78460"/>
                </a:lnTo>
                <a:lnTo>
                  <a:pt x="942543" y="81013"/>
                </a:lnTo>
                <a:lnTo>
                  <a:pt x="945845" y="83045"/>
                </a:lnTo>
                <a:lnTo>
                  <a:pt x="946493" y="83631"/>
                </a:lnTo>
                <a:lnTo>
                  <a:pt x="934850" y="78506"/>
                </a:lnTo>
                <a:lnTo>
                  <a:pt x="923239" y="73405"/>
                </a:lnTo>
                <a:lnTo>
                  <a:pt x="914450" y="69354"/>
                </a:lnTo>
                <a:lnTo>
                  <a:pt x="910069" y="65798"/>
                </a:lnTo>
                <a:lnTo>
                  <a:pt x="910069" y="57696"/>
                </a:lnTo>
                <a:lnTo>
                  <a:pt x="912761" y="56197"/>
                </a:lnTo>
                <a:lnTo>
                  <a:pt x="915581" y="55664"/>
                </a:lnTo>
                <a:lnTo>
                  <a:pt x="921588" y="55664"/>
                </a:lnTo>
                <a:lnTo>
                  <a:pt x="925448" y="56197"/>
                </a:lnTo>
                <a:lnTo>
                  <a:pt x="930960" y="57188"/>
                </a:lnTo>
                <a:lnTo>
                  <a:pt x="937031" y="58229"/>
                </a:lnTo>
                <a:lnTo>
                  <a:pt x="940371" y="58737"/>
                </a:lnTo>
                <a:lnTo>
                  <a:pt x="945260" y="58737"/>
                </a:lnTo>
                <a:lnTo>
                  <a:pt x="948016" y="57188"/>
                </a:lnTo>
                <a:lnTo>
                  <a:pt x="949159" y="53149"/>
                </a:lnTo>
                <a:lnTo>
                  <a:pt x="946429" y="51130"/>
                </a:lnTo>
                <a:lnTo>
                  <a:pt x="940917" y="49606"/>
                </a:lnTo>
                <a:lnTo>
                  <a:pt x="935367" y="47612"/>
                </a:lnTo>
                <a:lnTo>
                  <a:pt x="930401" y="46075"/>
                </a:lnTo>
                <a:lnTo>
                  <a:pt x="924966" y="45046"/>
                </a:lnTo>
                <a:lnTo>
                  <a:pt x="915581" y="45580"/>
                </a:lnTo>
                <a:lnTo>
                  <a:pt x="911174" y="47066"/>
                </a:lnTo>
                <a:lnTo>
                  <a:pt x="906183" y="49098"/>
                </a:lnTo>
                <a:lnTo>
                  <a:pt x="901763" y="51130"/>
                </a:lnTo>
                <a:lnTo>
                  <a:pt x="896797" y="53695"/>
                </a:lnTo>
                <a:lnTo>
                  <a:pt x="894664" y="56705"/>
                </a:lnTo>
                <a:lnTo>
                  <a:pt x="894664" y="65798"/>
                </a:lnTo>
                <a:lnTo>
                  <a:pt x="897356" y="70357"/>
                </a:lnTo>
                <a:lnTo>
                  <a:pt x="902322" y="72910"/>
                </a:lnTo>
                <a:lnTo>
                  <a:pt x="908964" y="75437"/>
                </a:lnTo>
                <a:lnTo>
                  <a:pt x="916076" y="78460"/>
                </a:lnTo>
                <a:lnTo>
                  <a:pt x="924344" y="82003"/>
                </a:lnTo>
                <a:lnTo>
                  <a:pt x="925142" y="82304"/>
                </a:lnTo>
                <a:lnTo>
                  <a:pt x="936360" y="88193"/>
                </a:lnTo>
                <a:lnTo>
                  <a:pt x="946429" y="96189"/>
                </a:lnTo>
                <a:lnTo>
                  <a:pt x="944156" y="98221"/>
                </a:lnTo>
                <a:lnTo>
                  <a:pt x="939812" y="100253"/>
                </a:lnTo>
                <a:lnTo>
                  <a:pt x="933170" y="102273"/>
                </a:lnTo>
                <a:lnTo>
                  <a:pt x="926541" y="103771"/>
                </a:lnTo>
                <a:lnTo>
                  <a:pt x="921067" y="104787"/>
                </a:lnTo>
                <a:lnTo>
                  <a:pt x="917168" y="104787"/>
                </a:lnTo>
                <a:lnTo>
                  <a:pt x="913282" y="103962"/>
                </a:lnTo>
                <a:lnTo>
                  <a:pt x="916076" y="102273"/>
                </a:lnTo>
                <a:lnTo>
                  <a:pt x="917168" y="101244"/>
                </a:lnTo>
                <a:lnTo>
                  <a:pt x="914450" y="101244"/>
                </a:lnTo>
                <a:lnTo>
                  <a:pt x="908672" y="102539"/>
                </a:lnTo>
                <a:lnTo>
                  <a:pt x="906183" y="101777"/>
                </a:lnTo>
                <a:lnTo>
                  <a:pt x="900112" y="99745"/>
                </a:lnTo>
                <a:lnTo>
                  <a:pt x="894664" y="97726"/>
                </a:lnTo>
                <a:lnTo>
                  <a:pt x="890765" y="96189"/>
                </a:lnTo>
                <a:lnTo>
                  <a:pt x="884669" y="96189"/>
                </a:lnTo>
                <a:lnTo>
                  <a:pt x="889546" y="102539"/>
                </a:lnTo>
                <a:lnTo>
                  <a:pt x="885545" y="101549"/>
                </a:lnTo>
                <a:lnTo>
                  <a:pt x="881684" y="99936"/>
                </a:lnTo>
                <a:lnTo>
                  <a:pt x="878090" y="97726"/>
                </a:lnTo>
                <a:lnTo>
                  <a:pt x="871994" y="94170"/>
                </a:lnTo>
                <a:lnTo>
                  <a:pt x="868718" y="90119"/>
                </a:lnTo>
                <a:lnTo>
                  <a:pt x="868718" y="85039"/>
                </a:lnTo>
                <a:lnTo>
                  <a:pt x="872578" y="77952"/>
                </a:lnTo>
                <a:lnTo>
                  <a:pt x="876426" y="71386"/>
                </a:lnTo>
                <a:lnTo>
                  <a:pt x="876426" y="64782"/>
                </a:lnTo>
                <a:lnTo>
                  <a:pt x="873124" y="59728"/>
                </a:lnTo>
                <a:lnTo>
                  <a:pt x="867613" y="56197"/>
                </a:lnTo>
                <a:lnTo>
                  <a:pt x="861580" y="52146"/>
                </a:lnTo>
                <a:lnTo>
                  <a:pt x="854989" y="49606"/>
                </a:lnTo>
                <a:lnTo>
                  <a:pt x="846721" y="48590"/>
                </a:lnTo>
                <a:lnTo>
                  <a:pt x="838936" y="47066"/>
                </a:lnTo>
                <a:lnTo>
                  <a:pt x="831278" y="46570"/>
                </a:lnTo>
                <a:lnTo>
                  <a:pt x="823010" y="46570"/>
                </a:lnTo>
                <a:lnTo>
                  <a:pt x="820254" y="46075"/>
                </a:lnTo>
                <a:lnTo>
                  <a:pt x="817498" y="46075"/>
                </a:lnTo>
                <a:lnTo>
                  <a:pt x="814158" y="45580"/>
                </a:lnTo>
                <a:lnTo>
                  <a:pt x="806399" y="45580"/>
                </a:lnTo>
                <a:lnTo>
                  <a:pt x="805395" y="43014"/>
                </a:lnTo>
                <a:lnTo>
                  <a:pt x="800442" y="40995"/>
                </a:lnTo>
                <a:lnTo>
                  <a:pt x="797674" y="40995"/>
                </a:lnTo>
                <a:lnTo>
                  <a:pt x="795337" y="43078"/>
                </a:lnTo>
                <a:lnTo>
                  <a:pt x="793661" y="47231"/>
                </a:lnTo>
                <a:lnTo>
                  <a:pt x="792746" y="50050"/>
                </a:lnTo>
                <a:lnTo>
                  <a:pt x="791032" y="56705"/>
                </a:lnTo>
                <a:lnTo>
                  <a:pt x="789406" y="62788"/>
                </a:lnTo>
                <a:lnTo>
                  <a:pt x="787171" y="69862"/>
                </a:lnTo>
                <a:lnTo>
                  <a:pt x="787063" y="70222"/>
                </a:lnTo>
                <a:lnTo>
                  <a:pt x="781458" y="82228"/>
                </a:lnTo>
                <a:lnTo>
                  <a:pt x="773455" y="91643"/>
                </a:lnTo>
                <a:lnTo>
                  <a:pt x="769035" y="88595"/>
                </a:lnTo>
                <a:lnTo>
                  <a:pt x="764628" y="83553"/>
                </a:lnTo>
                <a:lnTo>
                  <a:pt x="759625" y="76428"/>
                </a:lnTo>
                <a:lnTo>
                  <a:pt x="754735" y="69354"/>
                </a:lnTo>
                <a:lnTo>
                  <a:pt x="750252" y="62788"/>
                </a:lnTo>
                <a:lnTo>
                  <a:pt x="746467" y="57188"/>
                </a:lnTo>
                <a:lnTo>
                  <a:pt x="742022" y="51130"/>
                </a:lnTo>
                <a:lnTo>
                  <a:pt x="739292" y="48094"/>
                </a:lnTo>
                <a:lnTo>
                  <a:pt x="737603" y="48094"/>
                </a:lnTo>
                <a:lnTo>
                  <a:pt x="729881" y="55181"/>
                </a:lnTo>
                <a:lnTo>
                  <a:pt x="729881" y="57696"/>
                </a:lnTo>
                <a:lnTo>
                  <a:pt x="733196" y="62255"/>
                </a:lnTo>
                <a:lnTo>
                  <a:pt x="739292" y="69354"/>
                </a:lnTo>
                <a:lnTo>
                  <a:pt x="745845" y="76428"/>
                </a:lnTo>
                <a:close/>
              </a:path>
              <a:path w="1589252" h="148844">
                <a:moveTo>
                  <a:pt x="975042" y="57188"/>
                </a:moveTo>
                <a:lnTo>
                  <a:pt x="972832" y="77469"/>
                </a:lnTo>
                <a:lnTo>
                  <a:pt x="976668" y="69862"/>
                </a:lnTo>
                <a:lnTo>
                  <a:pt x="981621" y="52654"/>
                </a:lnTo>
                <a:lnTo>
                  <a:pt x="975042" y="57188"/>
                </a:lnTo>
                <a:close/>
              </a:path>
              <a:path w="1589252" h="148844">
                <a:moveTo>
                  <a:pt x="3378" y="62255"/>
                </a:moveTo>
                <a:lnTo>
                  <a:pt x="9931" y="69354"/>
                </a:lnTo>
                <a:lnTo>
                  <a:pt x="16586" y="76428"/>
                </a:lnTo>
                <a:lnTo>
                  <a:pt x="20954" y="82511"/>
                </a:lnTo>
                <a:lnTo>
                  <a:pt x="24269" y="87096"/>
                </a:lnTo>
                <a:lnTo>
                  <a:pt x="27533" y="91643"/>
                </a:lnTo>
                <a:lnTo>
                  <a:pt x="31241" y="97027"/>
                </a:lnTo>
                <a:lnTo>
                  <a:pt x="34188" y="102768"/>
                </a:lnTo>
                <a:lnTo>
                  <a:pt x="37299" y="108724"/>
                </a:lnTo>
                <a:lnTo>
                  <a:pt x="39700" y="111378"/>
                </a:lnTo>
                <a:lnTo>
                  <a:pt x="44665" y="111378"/>
                </a:lnTo>
                <a:lnTo>
                  <a:pt x="47942" y="108851"/>
                </a:lnTo>
                <a:lnTo>
                  <a:pt x="51257" y="103263"/>
                </a:lnTo>
                <a:lnTo>
                  <a:pt x="54559" y="97726"/>
                </a:lnTo>
                <a:lnTo>
                  <a:pt x="57353" y="92138"/>
                </a:lnTo>
                <a:lnTo>
                  <a:pt x="58966" y="87096"/>
                </a:lnTo>
                <a:lnTo>
                  <a:pt x="60591" y="82003"/>
                </a:lnTo>
                <a:lnTo>
                  <a:pt x="61887" y="77825"/>
                </a:lnTo>
                <a:lnTo>
                  <a:pt x="63347" y="74929"/>
                </a:lnTo>
                <a:lnTo>
                  <a:pt x="66306" y="69202"/>
                </a:lnTo>
                <a:lnTo>
                  <a:pt x="69799" y="63969"/>
                </a:lnTo>
                <a:lnTo>
                  <a:pt x="72758" y="59232"/>
                </a:lnTo>
                <a:lnTo>
                  <a:pt x="75806" y="54343"/>
                </a:lnTo>
                <a:lnTo>
                  <a:pt x="77139" y="51130"/>
                </a:lnTo>
                <a:lnTo>
                  <a:pt x="77139" y="49098"/>
                </a:lnTo>
                <a:lnTo>
                  <a:pt x="75514" y="43014"/>
                </a:lnTo>
                <a:lnTo>
                  <a:pt x="71107" y="40995"/>
                </a:lnTo>
                <a:lnTo>
                  <a:pt x="67246" y="40995"/>
                </a:lnTo>
                <a:lnTo>
                  <a:pt x="64452" y="44018"/>
                </a:lnTo>
                <a:lnTo>
                  <a:pt x="62826" y="50114"/>
                </a:lnTo>
                <a:lnTo>
                  <a:pt x="61112" y="56667"/>
                </a:lnTo>
                <a:lnTo>
                  <a:pt x="60045" y="62890"/>
                </a:lnTo>
                <a:lnTo>
                  <a:pt x="57899" y="69862"/>
                </a:lnTo>
                <a:lnTo>
                  <a:pt x="57774" y="70263"/>
                </a:lnTo>
                <a:lnTo>
                  <a:pt x="52088" y="82289"/>
                </a:lnTo>
                <a:lnTo>
                  <a:pt x="44119" y="91643"/>
                </a:lnTo>
                <a:lnTo>
                  <a:pt x="39700" y="88595"/>
                </a:lnTo>
                <a:lnTo>
                  <a:pt x="34709" y="83553"/>
                </a:lnTo>
                <a:lnTo>
                  <a:pt x="29781" y="76428"/>
                </a:lnTo>
                <a:lnTo>
                  <a:pt x="24777" y="69354"/>
                </a:lnTo>
                <a:lnTo>
                  <a:pt x="20307" y="62852"/>
                </a:lnTo>
                <a:lnTo>
                  <a:pt x="16586" y="57188"/>
                </a:lnTo>
                <a:lnTo>
                  <a:pt x="12560" y="51193"/>
                </a:lnTo>
                <a:lnTo>
                  <a:pt x="9372" y="48094"/>
                </a:lnTo>
                <a:lnTo>
                  <a:pt x="7721" y="48094"/>
                </a:lnTo>
                <a:lnTo>
                  <a:pt x="0" y="55181"/>
                </a:lnTo>
                <a:lnTo>
                  <a:pt x="0" y="57696"/>
                </a:lnTo>
                <a:lnTo>
                  <a:pt x="3378" y="62255"/>
                </a:lnTo>
                <a:close/>
              </a:path>
            </a:pathLst>
          </a:custGeom>
          <a:solidFill>
            <a:srgbClr val="E0313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83" name="object 8"/>
          <p:cNvSpPr>
            <a:spLocks/>
          </p:cNvSpPr>
          <p:nvPr/>
        </p:nvSpPr>
        <p:spPr bwMode="auto">
          <a:xfrm>
            <a:off x="7018183" y="467460"/>
            <a:ext cx="128961" cy="56095"/>
          </a:xfrm>
          <a:custGeom>
            <a:avLst/>
            <a:gdLst/>
            <a:ahLst/>
            <a:cxnLst>
              <a:cxn ang="0">
                <a:pos x="48463" y="61277"/>
              </a:cxn>
              <a:cxn ang="0">
                <a:pos x="56184" y="0"/>
              </a:cxn>
              <a:cxn ang="0">
                <a:pos x="64414" y="40512"/>
              </a:cxn>
              <a:cxn ang="0">
                <a:pos x="66459" y="52298"/>
              </a:cxn>
              <a:cxn ang="0">
                <a:pos x="74764" y="60350"/>
              </a:cxn>
              <a:cxn ang="0">
                <a:pos x="95872" y="62280"/>
              </a:cxn>
              <a:cxn ang="0">
                <a:pos x="106286" y="48590"/>
              </a:cxn>
              <a:cxn ang="0">
                <a:pos x="96367" y="53695"/>
              </a:cxn>
              <a:cxn ang="0">
                <a:pos x="82638" y="56197"/>
              </a:cxn>
              <a:cxn ang="0">
                <a:pos x="77101" y="52654"/>
              </a:cxn>
              <a:cxn ang="0">
                <a:pos x="73240" y="46570"/>
              </a:cxn>
              <a:cxn ang="0">
                <a:pos x="106286" y="42024"/>
              </a:cxn>
              <a:cxn ang="0">
                <a:pos x="104508" y="28968"/>
              </a:cxn>
              <a:cxn ang="0">
                <a:pos x="97307" y="20866"/>
              </a:cxn>
              <a:cxn ang="0">
                <a:pos x="85890" y="18732"/>
              </a:cxn>
              <a:cxn ang="0">
                <a:pos x="91274" y="25412"/>
              </a:cxn>
              <a:cxn ang="0">
                <a:pos x="96913" y="32931"/>
              </a:cxn>
              <a:cxn ang="0">
                <a:pos x="73240" y="36436"/>
              </a:cxn>
              <a:cxn ang="0">
                <a:pos x="70472" y="24815"/>
              </a:cxn>
              <a:cxn ang="0">
                <a:pos x="64414" y="33921"/>
              </a:cxn>
              <a:cxn ang="0">
                <a:pos x="85890" y="18732"/>
              </a:cxn>
              <a:cxn ang="0">
                <a:pos x="74333" y="20764"/>
              </a:cxn>
              <a:cxn ang="0">
                <a:pos x="73787" y="32931"/>
              </a:cxn>
              <a:cxn ang="0">
                <a:pos x="79463" y="25412"/>
              </a:cxn>
              <a:cxn ang="0">
                <a:pos x="88671" y="24282"/>
              </a:cxn>
              <a:cxn ang="0">
                <a:pos x="137718" y="25311"/>
              </a:cxn>
              <a:cxn ang="0">
                <a:pos x="143230" y="29362"/>
              </a:cxn>
              <a:cxn ang="0">
                <a:pos x="143751" y="61252"/>
              </a:cxn>
              <a:cxn ang="0">
                <a:pos x="151472" y="29362"/>
              </a:cxn>
              <a:cxn ang="0">
                <a:pos x="147650" y="22796"/>
              </a:cxn>
              <a:cxn ang="0">
                <a:pos x="141033" y="18732"/>
              </a:cxn>
              <a:cxn ang="0">
                <a:pos x="126657" y="20764"/>
              </a:cxn>
              <a:cxn ang="0">
                <a:pos x="122796" y="20256"/>
              </a:cxn>
              <a:cxn ang="0">
                <a:pos x="115074" y="61252"/>
              </a:cxn>
              <a:cxn ang="0">
                <a:pos x="122796" y="33413"/>
              </a:cxn>
              <a:cxn ang="0">
                <a:pos x="127635" y="26212"/>
              </a:cxn>
              <a:cxn ang="0">
                <a:pos x="137718" y="25311"/>
              </a:cxn>
              <a:cxn ang="0">
                <a:pos x="26403" y="1523"/>
              </a:cxn>
              <a:cxn ang="0">
                <a:pos x="15367" y="1523"/>
              </a:cxn>
              <a:cxn ang="0">
                <a:pos x="17640" y="14681"/>
              </a:cxn>
              <a:cxn ang="0">
                <a:pos x="34188" y="1523"/>
              </a:cxn>
              <a:cxn ang="0">
                <a:pos x="6032" y="24815"/>
              </a:cxn>
              <a:cxn ang="0">
                <a:pos x="0" y="33921"/>
              </a:cxn>
              <a:cxn ang="0">
                <a:pos x="2235" y="52146"/>
              </a:cxn>
              <a:cxn ang="0">
                <a:pos x="9855" y="60261"/>
              </a:cxn>
              <a:cxn ang="0">
                <a:pos x="27495" y="62280"/>
              </a:cxn>
              <a:cxn ang="0">
                <a:pos x="35217" y="58229"/>
              </a:cxn>
              <a:cxn ang="0">
                <a:pos x="40728" y="51638"/>
              </a:cxn>
              <a:cxn ang="0">
                <a:pos x="33629" y="45580"/>
              </a:cxn>
              <a:cxn ang="0">
                <a:pos x="31292" y="52044"/>
              </a:cxn>
              <a:cxn ang="0">
                <a:pos x="25323" y="56197"/>
              </a:cxn>
              <a:cxn ang="0">
                <a:pos x="14528" y="55079"/>
              </a:cxn>
              <a:cxn ang="0">
                <a:pos x="9537" y="48996"/>
              </a:cxn>
              <a:cxn ang="0">
                <a:pos x="8229" y="35445"/>
              </a:cxn>
              <a:cxn ang="0">
                <a:pos x="11544" y="28879"/>
              </a:cxn>
              <a:cxn ang="0">
                <a:pos x="17056" y="24282"/>
              </a:cxn>
              <a:cxn ang="0">
                <a:pos x="31915" y="27838"/>
              </a:cxn>
              <a:cxn ang="0">
                <a:pos x="41287" y="33413"/>
              </a:cxn>
              <a:cxn ang="0">
                <a:pos x="37426" y="25311"/>
              </a:cxn>
              <a:cxn ang="0">
                <a:pos x="30873" y="20256"/>
              </a:cxn>
              <a:cxn ang="0">
                <a:pos x="14846" y="18732"/>
              </a:cxn>
            </a:cxnLst>
            <a:rect l="0" t="0" r="r" b="b"/>
            <a:pathLst>
              <a:path w="151472" h="62280">
                <a:moveTo>
                  <a:pt x="48463" y="0"/>
                </a:moveTo>
                <a:lnTo>
                  <a:pt x="48463" y="61277"/>
                </a:lnTo>
                <a:lnTo>
                  <a:pt x="56184" y="61277"/>
                </a:lnTo>
                <a:lnTo>
                  <a:pt x="56184" y="0"/>
                </a:lnTo>
                <a:lnTo>
                  <a:pt x="48463" y="0"/>
                </a:lnTo>
                <a:close/>
              </a:path>
              <a:path w="151472" h="62280">
                <a:moveTo>
                  <a:pt x="64414" y="40512"/>
                </a:moveTo>
                <a:lnTo>
                  <a:pt x="64414" y="47104"/>
                </a:lnTo>
                <a:lnTo>
                  <a:pt x="66459" y="52298"/>
                </a:lnTo>
                <a:lnTo>
                  <a:pt x="70472" y="56197"/>
                </a:lnTo>
                <a:lnTo>
                  <a:pt x="74764" y="60350"/>
                </a:lnTo>
                <a:lnTo>
                  <a:pt x="79883" y="62280"/>
                </a:lnTo>
                <a:lnTo>
                  <a:pt x="95872" y="62280"/>
                </a:lnTo>
                <a:lnTo>
                  <a:pt x="102425" y="57696"/>
                </a:lnTo>
                <a:lnTo>
                  <a:pt x="106286" y="48590"/>
                </a:lnTo>
                <a:lnTo>
                  <a:pt x="98564" y="47612"/>
                </a:lnTo>
                <a:lnTo>
                  <a:pt x="96367" y="53695"/>
                </a:lnTo>
                <a:lnTo>
                  <a:pt x="92506" y="56197"/>
                </a:lnTo>
                <a:lnTo>
                  <a:pt x="82638" y="56197"/>
                </a:lnTo>
                <a:lnTo>
                  <a:pt x="79463" y="55079"/>
                </a:lnTo>
                <a:lnTo>
                  <a:pt x="77101" y="52654"/>
                </a:lnTo>
                <a:lnTo>
                  <a:pt x="74498" y="49987"/>
                </a:lnTo>
                <a:lnTo>
                  <a:pt x="73240" y="46570"/>
                </a:lnTo>
                <a:lnTo>
                  <a:pt x="72682" y="42024"/>
                </a:lnTo>
                <a:lnTo>
                  <a:pt x="106286" y="42024"/>
                </a:lnTo>
                <a:lnTo>
                  <a:pt x="106286" y="34416"/>
                </a:lnTo>
                <a:lnTo>
                  <a:pt x="104508" y="28968"/>
                </a:lnTo>
                <a:lnTo>
                  <a:pt x="100774" y="24815"/>
                </a:lnTo>
                <a:lnTo>
                  <a:pt x="97307" y="20866"/>
                </a:lnTo>
                <a:lnTo>
                  <a:pt x="92506" y="18732"/>
                </a:lnTo>
                <a:lnTo>
                  <a:pt x="85890" y="18732"/>
                </a:lnTo>
                <a:lnTo>
                  <a:pt x="88671" y="24282"/>
                </a:lnTo>
                <a:lnTo>
                  <a:pt x="91274" y="25412"/>
                </a:lnTo>
                <a:lnTo>
                  <a:pt x="95681" y="29997"/>
                </a:lnTo>
                <a:lnTo>
                  <a:pt x="96913" y="32931"/>
                </a:lnTo>
                <a:lnTo>
                  <a:pt x="97459" y="36436"/>
                </a:lnTo>
                <a:lnTo>
                  <a:pt x="73240" y="36436"/>
                </a:lnTo>
                <a:lnTo>
                  <a:pt x="74333" y="20764"/>
                </a:lnTo>
                <a:lnTo>
                  <a:pt x="70472" y="24815"/>
                </a:lnTo>
                <a:lnTo>
                  <a:pt x="66624" y="28879"/>
                </a:lnTo>
                <a:lnTo>
                  <a:pt x="64414" y="33921"/>
                </a:lnTo>
                <a:lnTo>
                  <a:pt x="64414" y="40512"/>
                </a:lnTo>
                <a:close/>
              </a:path>
              <a:path w="151472" h="62280">
                <a:moveTo>
                  <a:pt x="85890" y="18732"/>
                </a:moveTo>
                <a:lnTo>
                  <a:pt x="79298" y="18732"/>
                </a:lnTo>
                <a:lnTo>
                  <a:pt x="74333" y="20764"/>
                </a:lnTo>
                <a:lnTo>
                  <a:pt x="73240" y="36436"/>
                </a:lnTo>
                <a:lnTo>
                  <a:pt x="73787" y="32931"/>
                </a:lnTo>
                <a:lnTo>
                  <a:pt x="75018" y="29997"/>
                </a:lnTo>
                <a:lnTo>
                  <a:pt x="79463" y="25412"/>
                </a:lnTo>
                <a:lnTo>
                  <a:pt x="82092" y="24282"/>
                </a:lnTo>
                <a:lnTo>
                  <a:pt x="88671" y="24282"/>
                </a:lnTo>
                <a:lnTo>
                  <a:pt x="85890" y="18732"/>
                </a:lnTo>
                <a:close/>
              </a:path>
              <a:path w="151472" h="62280">
                <a:moveTo>
                  <a:pt x="137718" y="25311"/>
                </a:moveTo>
                <a:lnTo>
                  <a:pt x="139865" y="26339"/>
                </a:lnTo>
                <a:lnTo>
                  <a:pt x="143230" y="29362"/>
                </a:lnTo>
                <a:lnTo>
                  <a:pt x="143751" y="32423"/>
                </a:lnTo>
                <a:lnTo>
                  <a:pt x="143751" y="61252"/>
                </a:lnTo>
                <a:lnTo>
                  <a:pt x="151472" y="61252"/>
                </a:lnTo>
                <a:lnTo>
                  <a:pt x="151472" y="29362"/>
                </a:lnTo>
                <a:lnTo>
                  <a:pt x="150533" y="25717"/>
                </a:lnTo>
                <a:lnTo>
                  <a:pt x="147650" y="22796"/>
                </a:lnTo>
                <a:lnTo>
                  <a:pt x="145021" y="20129"/>
                </a:lnTo>
                <a:lnTo>
                  <a:pt x="141033" y="18732"/>
                </a:lnTo>
                <a:lnTo>
                  <a:pt x="131076" y="18732"/>
                </a:lnTo>
                <a:lnTo>
                  <a:pt x="126657" y="20764"/>
                </a:lnTo>
                <a:lnTo>
                  <a:pt x="122796" y="24815"/>
                </a:lnTo>
                <a:lnTo>
                  <a:pt x="122796" y="20256"/>
                </a:lnTo>
                <a:lnTo>
                  <a:pt x="115074" y="20256"/>
                </a:lnTo>
                <a:lnTo>
                  <a:pt x="115074" y="61252"/>
                </a:lnTo>
                <a:lnTo>
                  <a:pt x="122796" y="61252"/>
                </a:lnTo>
                <a:lnTo>
                  <a:pt x="122796" y="33413"/>
                </a:lnTo>
                <a:lnTo>
                  <a:pt x="123736" y="30264"/>
                </a:lnTo>
                <a:lnTo>
                  <a:pt x="127635" y="26212"/>
                </a:lnTo>
                <a:lnTo>
                  <a:pt x="130543" y="25311"/>
                </a:lnTo>
                <a:lnTo>
                  <a:pt x="137718" y="25311"/>
                </a:lnTo>
                <a:close/>
              </a:path>
              <a:path w="151472" h="62280">
                <a:moveTo>
                  <a:pt x="34188" y="1523"/>
                </a:moveTo>
                <a:lnTo>
                  <a:pt x="26403" y="1523"/>
                </a:lnTo>
                <a:lnTo>
                  <a:pt x="20916" y="9601"/>
                </a:lnTo>
                <a:lnTo>
                  <a:pt x="15367" y="1523"/>
                </a:lnTo>
                <a:lnTo>
                  <a:pt x="8229" y="1523"/>
                </a:lnTo>
                <a:lnTo>
                  <a:pt x="17640" y="14681"/>
                </a:lnTo>
                <a:lnTo>
                  <a:pt x="24777" y="14681"/>
                </a:lnTo>
                <a:lnTo>
                  <a:pt x="34188" y="1523"/>
                </a:lnTo>
                <a:close/>
              </a:path>
              <a:path w="151472" h="62280">
                <a:moveTo>
                  <a:pt x="9855" y="20764"/>
                </a:moveTo>
                <a:lnTo>
                  <a:pt x="6032" y="24815"/>
                </a:lnTo>
                <a:lnTo>
                  <a:pt x="2235" y="28879"/>
                </a:lnTo>
                <a:lnTo>
                  <a:pt x="0" y="33921"/>
                </a:lnTo>
                <a:lnTo>
                  <a:pt x="0" y="47104"/>
                </a:lnTo>
                <a:lnTo>
                  <a:pt x="2235" y="52146"/>
                </a:lnTo>
                <a:lnTo>
                  <a:pt x="6032" y="56197"/>
                </a:lnTo>
                <a:lnTo>
                  <a:pt x="9855" y="60261"/>
                </a:lnTo>
                <a:lnTo>
                  <a:pt x="15367" y="62280"/>
                </a:lnTo>
                <a:lnTo>
                  <a:pt x="27495" y="62280"/>
                </a:lnTo>
                <a:lnTo>
                  <a:pt x="32042" y="60896"/>
                </a:lnTo>
                <a:lnTo>
                  <a:pt x="35217" y="58229"/>
                </a:lnTo>
                <a:lnTo>
                  <a:pt x="38658" y="55346"/>
                </a:lnTo>
                <a:lnTo>
                  <a:pt x="40728" y="51638"/>
                </a:lnTo>
                <a:lnTo>
                  <a:pt x="41808" y="46062"/>
                </a:lnTo>
                <a:lnTo>
                  <a:pt x="33629" y="45580"/>
                </a:lnTo>
                <a:lnTo>
                  <a:pt x="33020" y="49136"/>
                </a:lnTo>
                <a:lnTo>
                  <a:pt x="31292" y="52044"/>
                </a:lnTo>
                <a:lnTo>
                  <a:pt x="27952" y="55600"/>
                </a:lnTo>
                <a:lnTo>
                  <a:pt x="25323" y="56197"/>
                </a:lnTo>
                <a:lnTo>
                  <a:pt x="17640" y="56197"/>
                </a:lnTo>
                <a:lnTo>
                  <a:pt x="14528" y="55079"/>
                </a:lnTo>
                <a:lnTo>
                  <a:pt x="12128" y="52146"/>
                </a:lnTo>
                <a:lnTo>
                  <a:pt x="9537" y="48996"/>
                </a:lnTo>
                <a:lnTo>
                  <a:pt x="8229" y="45580"/>
                </a:lnTo>
                <a:lnTo>
                  <a:pt x="8229" y="35445"/>
                </a:lnTo>
                <a:lnTo>
                  <a:pt x="9169" y="31762"/>
                </a:lnTo>
                <a:lnTo>
                  <a:pt x="11544" y="28879"/>
                </a:lnTo>
                <a:lnTo>
                  <a:pt x="14135" y="25717"/>
                </a:lnTo>
                <a:lnTo>
                  <a:pt x="17056" y="24282"/>
                </a:lnTo>
                <a:lnTo>
                  <a:pt x="28117" y="24282"/>
                </a:lnTo>
                <a:lnTo>
                  <a:pt x="31915" y="27838"/>
                </a:lnTo>
                <a:lnTo>
                  <a:pt x="33020" y="33921"/>
                </a:lnTo>
                <a:lnTo>
                  <a:pt x="41287" y="33413"/>
                </a:lnTo>
                <a:lnTo>
                  <a:pt x="40182" y="28879"/>
                </a:lnTo>
                <a:lnTo>
                  <a:pt x="37426" y="25311"/>
                </a:lnTo>
                <a:lnTo>
                  <a:pt x="34188" y="22796"/>
                </a:lnTo>
                <a:lnTo>
                  <a:pt x="30873" y="20256"/>
                </a:lnTo>
                <a:lnTo>
                  <a:pt x="26403" y="18732"/>
                </a:lnTo>
                <a:lnTo>
                  <a:pt x="14846" y="18732"/>
                </a:lnTo>
                <a:lnTo>
                  <a:pt x="9855" y="20764"/>
                </a:lnTo>
                <a:close/>
              </a:path>
            </a:pathLst>
          </a:custGeom>
          <a:solidFill>
            <a:srgbClr val="006CB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84" name="object 9"/>
          <p:cNvSpPr>
            <a:spLocks/>
          </p:cNvSpPr>
          <p:nvPr/>
        </p:nvSpPr>
        <p:spPr bwMode="auto">
          <a:xfrm>
            <a:off x="7062980" y="467460"/>
            <a:ext cx="0" cy="560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277"/>
              </a:cxn>
            </a:cxnLst>
            <a:rect l="0" t="0" r="r" b="b"/>
            <a:pathLst>
              <a:path h="61277">
                <a:moveTo>
                  <a:pt x="0" y="0"/>
                </a:moveTo>
                <a:lnTo>
                  <a:pt x="0" y="61277"/>
                </a:lnTo>
              </a:path>
            </a:pathLst>
          </a:custGeom>
          <a:noFill/>
          <a:ln w="8991">
            <a:solidFill>
              <a:srgbClr val="006CB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3085" name="object 5"/>
          <p:cNvSpPr txBox="1">
            <a:spLocks noChangeArrowheads="1"/>
          </p:cNvSpPr>
          <p:nvPr/>
        </p:nvSpPr>
        <p:spPr bwMode="auto">
          <a:xfrm>
            <a:off x="304800" y="5333361"/>
            <a:ext cx="8458200" cy="46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3494"/>
              </a:lnSpc>
              <a:spcBef>
                <a:spcPts val="175"/>
              </a:spcBef>
            </a:pPr>
            <a:r>
              <a:rPr lang="sk-SK" sz="4000" b="1" dirty="0" smtClean="0">
                <a:solidFill>
                  <a:srgbClr val="006CB4"/>
                </a:solidFill>
                <a:cs typeface="Arial" charset="0"/>
              </a:rPr>
              <a:t>7. Východoslovenský bioptický seminár</a:t>
            </a:r>
            <a:endParaRPr lang="sk-SK" sz="4000" b="1" dirty="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600" y="6172200"/>
            <a:ext cx="7620000" cy="457200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326"/>
              </a:lnSpc>
              <a:spcBef>
                <a:spcPts val="116"/>
              </a:spcBef>
              <a:defRPr/>
            </a:pPr>
            <a:r>
              <a:rPr lang="sk-SK" sz="2800" b="1" dirty="0" smtClean="0">
                <a:solidFill>
                  <a:srgbClr val="E03136"/>
                </a:solidFill>
                <a:latin typeface="Arial"/>
                <a:cs typeface="Arial"/>
              </a:rPr>
              <a:t>28. a 29. marec 2014, Košice, </a:t>
            </a:r>
            <a:r>
              <a:rPr lang="sk-SK" sz="2800" b="1" dirty="0" err="1" smtClean="0">
                <a:solidFill>
                  <a:srgbClr val="E03136"/>
                </a:solidFill>
                <a:latin typeface="Arial"/>
                <a:cs typeface="Arial"/>
              </a:rPr>
              <a:t>Golden</a:t>
            </a:r>
            <a:r>
              <a:rPr lang="sk-SK" sz="2800" b="1" dirty="0" smtClean="0">
                <a:solidFill>
                  <a:srgbClr val="E03136"/>
                </a:solidFill>
                <a:latin typeface="Arial"/>
                <a:cs typeface="Arial"/>
              </a:rPr>
              <a:t> </a:t>
            </a:r>
            <a:r>
              <a:rPr lang="sk-SK" sz="2800" b="1" dirty="0" err="1" smtClean="0">
                <a:solidFill>
                  <a:srgbClr val="E03136"/>
                </a:solidFill>
                <a:latin typeface="Arial"/>
                <a:cs typeface="Arial"/>
              </a:rPr>
              <a:t>Royal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3087" name="Picture 23" descr="MEDICYT do 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8751"/>
            <a:ext cx="9144000" cy="356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4" descr="Medicyt_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97" y="253148"/>
            <a:ext cx="977387" cy="67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object 6"/>
          <p:cNvSpPr txBox="1">
            <a:spLocks noChangeArrowheads="1"/>
          </p:cNvSpPr>
          <p:nvPr/>
        </p:nvSpPr>
        <p:spPr bwMode="auto">
          <a:xfrm>
            <a:off x="879649" y="2560244"/>
            <a:ext cx="2271068" cy="111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3943"/>
              </a:lnSpc>
              <a:spcBef>
                <a:spcPts val="197"/>
              </a:spcBef>
            </a:pPr>
            <a:r>
              <a:rPr lang="sk-SK" sz="3800" dirty="0">
                <a:solidFill>
                  <a:srgbClr val="FDFDFD"/>
                </a:solidFill>
                <a:cs typeface="Arial" charset="0"/>
              </a:rPr>
              <a:t>Doplnkový</a:t>
            </a:r>
            <a:endParaRPr lang="sk-SK" sz="3800" dirty="0">
              <a:cs typeface="Arial" charset="0"/>
            </a:endParaRPr>
          </a:p>
          <a:p>
            <a:pPr marL="11128">
              <a:lnSpc>
                <a:spcPct val="96000"/>
              </a:lnSpc>
            </a:pPr>
            <a:r>
              <a:rPr lang="sk-SK" sz="3800" dirty="0">
                <a:solidFill>
                  <a:srgbClr val="FDFDFD"/>
                </a:solidFill>
                <a:cs typeface="Arial" charset="0"/>
              </a:rPr>
              <a:t>text</a:t>
            </a:r>
            <a:endParaRPr lang="sk-SK" sz="3800" dirty="0">
              <a:cs typeface="Arial" charset="0"/>
            </a:endParaRPr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0" name="Zástupný symbol pro obsah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K:\vsl biopt 2014 thyroid dermoid\CK5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429000" y="2743200"/>
            <a:ext cx="19303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CK5/6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K:\vsl biopt 2014 thyroid dermoid\p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4600" y="2362200"/>
            <a:ext cx="12586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p63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K:\vsl biopt 2014 thyroid dermoid\p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527" y="-23018"/>
            <a:ext cx="9178527" cy="688101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67200" y="5715000"/>
            <a:ext cx="12586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p16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 descr="K:\vsl biopt 2014 thyroid dermoid\TG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524000" y="2514600"/>
            <a:ext cx="341369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4400" b="1" dirty="0" err="1" smtClean="0">
                <a:ln>
                  <a:solidFill>
                    <a:schemeClr val="tx1"/>
                  </a:solidFill>
                </a:ln>
              </a:rPr>
              <a:t>Thyroglobulin</a:t>
            </a:r>
            <a:endParaRPr lang="sk-SK" sz="4400" b="1" dirty="0" smtClean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K:\vsl biopt 2014 thyroid dermoid\TT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343400" y="4876800"/>
            <a:ext cx="15476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TTF1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8600" b="1" dirty="0" smtClean="0"/>
              <a:t>?</a:t>
            </a:r>
            <a:endParaRPr lang="sk-SK" sz="28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algn="ctr">
              <a:buNone/>
            </a:pPr>
            <a:r>
              <a:rPr lang="sk-SK" sz="5400" b="1" dirty="0" smtClean="0"/>
              <a:t>DERMOIDNÁ CYSTA</a:t>
            </a:r>
          </a:p>
          <a:p>
            <a:pPr algn="ctr">
              <a:buNone/>
            </a:pPr>
            <a:r>
              <a:rPr lang="sk-SK" sz="5400" b="1" dirty="0" smtClean="0"/>
              <a:t>M-9084/0</a:t>
            </a:r>
          </a:p>
          <a:p>
            <a:pPr algn="ctr">
              <a:buNone/>
            </a:pPr>
            <a:r>
              <a:rPr lang="sk-SK" sz="3600" dirty="0" smtClean="0"/>
              <a:t>(</a:t>
            </a:r>
            <a:r>
              <a:rPr lang="sk-SK" sz="3600" dirty="0" err="1" smtClean="0"/>
              <a:t>dermoidná</a:t>
            </a:r>
            <a:r>
              <a:rPr lang="sk-SK" sz="3600" dirty="0" smtClean="0"/>
              <a:t> cysta mäkkých tkanív naliehajúca na tkanivo </a:t>
            </a:r>
            <a:r>
              <a:rPr lang="sk-SK" sz="3600" dirty="0" err="1" smtClean="0"/>
              <a:t>isthmu</a:t>
            </a:r>
            <a:r>
              <a:rPr lang="sk-SK" sz="3600" dirty="0" smtClean="0"/>
              <a:t> ŠŽ )</a:t>
            </a:r>
          </a:p>
          <a:p>
            <a:pPr algn="ctr">
              <a:buNone/>
            </a:pPr>
            <a:endParaRPr lang="sk-SK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DERMOIDNÁ CYSTA (DERMOID)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sk-SK" sz="3600" b="1" i="1" dirty="0" smtClean="0"/>
              <a:t>WHO </a:t>
            </a:r>
            <a:r>
              <a:rPr lang="sk-SK" sz="3600" b="1" i="1" dirty="0" err="1" smtClean="0"/>
              <a:t>head</a:t>
            </a:r>
            <a:r>
              <a:rPr lang="sk-SK" sz="3600" b="1" i="1" dirty="0" smtClean="0"/>
              <a:t> and </a:t>
            </a:r>
            <a:r>
              <a:rPr lang="sk-SK" sz="3600" b="1" i="1" dirty="0" err="1" smtClean="0"/>
              <a:t>neck</a:t>
            </a:r>
            <a:endParaRPr lang="sk-SK" sz="3600" b="1" i="1" dirty="0" smtClean="0"/>
          </a:p>
          <a:p>
            <a:pPr algn="ctr">
              <a:buNone/>
            </a:pPr>
            <a:endParaRPr lang="sk-SK" sz="3300" b="1" i="1" dirty="0" smtClean="0"/>
          </a:p>
          <a:p>
            <a:pPr algn="ctr"/>
            <a:r>
              <a:rPr lang="sk-SK" b="1" dirty="0" smtClean="0"/>
              <a:t>Definícia</a:t>
            </a:r>
          </a:p>
          <a:p>
            <a:r>
              <a:rPr lang="sk-SK" dirty="0" smtClean="0"/>
              <a:t>Vývojová porucha histologicky a </a:t>
            </a:r>
            <a:r>
              <a:rPr lang="sk-SK" dirty="0" err="1" smtClean="0"/>
              <a:t>histogeneticky</a:t>
            </a:r>
            <a:r>
              <a:rPr lang="sk-SK" dirty="0" smtClean="0"/>
              <a:t> zložená z </a:t>
            </a:r>
            <a:r>
              <a:rPr lang="sk-SK" dirty="0" err="1" smtClean="0"/>
              <a:t>ektodermy</a:t>
            </a:r>
            <a:r>
              <a:rPr lang="sk-SK" dirty="0" smtClean="0"/>
              <a:t> a z </a:t>
            </a:r>
            <a:r>
              <a:rPr lang="sk-SK" dirty="0" err="1" smtClean="0"/>
              <a:t>mezodermy</a:t>
            </a:r>
            <a:r>
              <a:rPr lang="sk-SK" dirty="0" smtClean="0"/>
              <a:t> (nie z endodermy)</a:t>
            </a:r>
          </a:p>
          <a:p>
            <a:pPr algn="ctr"/>
            <a:r>
              <a:rPr lang="sk-SK" b="1" dirty="0" smtClean="0"/>
              <a:t>Histológia </a:t>
            </a:r>
          </a:p>
          <a:p>
            <a:r>
              <a:rPr lang="sk-SK" dirty="0" smtClean="0"/>
              <a:t>Výstelka tvorená </a:t>
            </a:r>
            <a:r>
              <a:rPr lang="sk-SK" dirty="0" err="1" smtClean="0"/>
              <a:t>matúrnym</a:t>
            </a:r>
            <a:r>
              <a:rPr lang="sk-SK" dirty="0" smtClean="0"/>
              <a:t> rohovatejúcim </a:t>
            </a:r>
            <a:r>
              <a:rPr lang="sk-SK" dirty="0" err="1" smtClean="0"/>
              <a:t>skvamóznym</a:t>
            </a:r>
            <a:r>
              <a:rPr lang="sk-SK" dirty="0" smtClean="0"/>
              <a:t> epitelom s kožnými </a:t>
            </a:r>
            <a:r>
              <a:rPr lang="sk-SK" dirty="0" err="1" smtClean="0"/>
              <a:t>adnexami</a:t>
            </a:r>
            <a:r>
              <a:rPr lang="sk-SK" dirty="0" smtClean="0"/>
              <a:t> vo </a:t>
            </a:r>
            <a:r>
              <a:rPr lang="sk-SK" dirty="0" err="1" smtClean="0"/>
              <a:t>fibróznej</a:t>
            </a:r>
            <a:r>
              <a:rPr lang="sk-SK" dirty="0" smtClean="0"/>
              <a:t> stene cysty</a:t>
            </a:r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DFDX </a:t>
            </a:r>
            <a:r>
              <a:rPr lang="sk-SK" b="1" dirty="0" err="1" smtClean="0"/>
              <a:t>dermoid</a:t>
            </a:r>
            <a:r>
              <a:rPr lang="sk-SK" b="1" dirty="0" smtClean="0"/>
              <a:t> </a:t>
            </a:r>
            <a:r>
              <a:rPr lang="sk-SK" b="1" dirty="0" err="1" smtClean="0"/>
              <a:t>versus</a:t>
            </a:r>
            <a:r>
              <a:rPr lang="sk-SK" b="1" dirty="0" smtClean="0"/>
              <a:t> </a:t>
            </a:r>
            <a:r>
              <a:rPr lang="sk-SK" b="1" dirty="0" err="1" smtClean="0"/>
              <a:t>teratoma</a:t>
            </a:r>
            <a:endParaRPr lang="sk-SK" b="1" dirty="0" smtClean="0"/>
          </a:p>
          <a:p>
            <a:r>
              <a:rPr lang="sk-SK" dirty="0" smtClean="0"/>
              <a:t>Od </a:t>
            </a:r>
            <a:r>
              <a:rPr lang="sk-SK" dirty="0" err="1" smtClean="0"/>
              <a:t>teratómu</a:t>
            </a:r>
            <a:r>
              <a:rPr lang="sk-SK" dirty="0" smtClean="0"/>
              <a:t> sa odlišuje </a:t>
            </a:r>
            <a:r>
              <a:rPr lang="sk-SK" dirty="0" smtClean="0">
                <a:solidFill>
                  <a:srgbClr val="FF0000"/>
                </a:solidFill>
              </a:rPr>
              <a:t>menšou rôznorodosťou druhov tkaniva (?)</a:t>
            </a:r>
            <a:r>
              <a:rPr lang="sk-SK" dirty="0" smtClean="0"/>
              <a:t> a absenciou </a:t>
            </a:r>
            <a:r>
              <a:rPr lang="sk-SK" dirty="0" err="1" smtClean="0"/>
              <a:t>endodermálnej</a:t>
            </a:r>
            <a:r>
              <a:rPr lang="sk-SK" dirty="0" smtClean="0"/>
              <a:t> zložky 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DERMOIDNÁ CYSTA (DERMOID)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34% </a:t>
            </a:r>
            <a:r>
              <a:rPr lang="sk-SK" dirty="0" err="1" smtClean="0"/>
              <a:t>dermoidných</a:t>
            </a:r>
            <a:r>
              <a:rPr lang="sk-SK" dirty="0" smtClean="0"/>
              <a:t> cýst sa vyskytuje v oblasti hlavy a krku</a:t>
            </a:r>
          </a:p>
          <a:p>
            <a:r>
              <a:rPr lang="sk-SK" dirty="0" smtClean="0"/>
              <a:t>Výskyt v každom veku, najviac v 1. dekáde</a:t>
            </a:r>
          </a:p>
          <a:p>
            <a:r>
              <a:rPr lang="sk-SK" dirty="0" smtClean="0"/>
              <a:t>Podkožne, menej </a:t>
            </a:r>
            <a:r>
              <a:rPr lang="sk-SK" dirty="0" err="1" smtClean="0"/>
              <a:t>mukozálne</a:t>
            </a:r>
            <a:endParaRPr lang="sk-SK" dirty="0" smtClean="0"/>
          </a:p>
          <a:p>
            <a:r>
              <a:rPr lang="sk-SK" dirty="0" smtClean="0"/>
              <a:t>Orbita, ústna dutina, nosová dutina, </a:t>
            </a:r>
            <a:r>
              <a:rPr lang="sk-SK" dirty="0" err="1" smtClean="0"/>
              <a:t>mandibula</a:t>
            </a:r>
            <a:r>
              <a:rPr lang="sk-SK" dirty="0" smtClean="0"/>
              <a:t>, </a:t>
            </a:r>
            <a:r>
              <a:rPr lang="sk-SK" dirty="0" err="1" smtClean="0"/>
              <a:t>maxila</a:t>
            </a:r>
            <a:r>
              <a:rPr lang="sk-SK" dirty="0" smtClean="0"/>
              <a:t>, stredné ucho, </a:t>
            </a:r>
            <a:r>
              <a:rPr lang="sk-SK" b="1" dirty="0" smtClean="0">
                <a:solidFill>
                  <a:srgbClr val="FF0000"/>
                </a:solidFill>
              </a:rPr>
              <a:t>krk</a:t>
            </a:r>
            <a:r>
              <a:rPr lang="sk-SK" dirty="0" smtClean="0">
                <a:solidFill>
                  <a:srgbClr val="FF0000"/>
                </a:solidFill>
              </a:rPr>
              <a:t> (najmä v blízkosti strednej čiary, horná časť krku, pri </a:t>
            </a:r>
            <a:r>
              <a:rPr lang="sk-SK" dirty="0" err="1" smtClean="0">
                <a:solidFill>
                  <a:srgbClr val="FF0000"/>
                </a:solidFill>
              </a:rPr>
              <a:t>cartilago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thyreoidea</a:t>
            </a:r>
            <a:r>
              <a:rPr lang="sk-SK" dirty="0" smtClean="0">
                <a:solidFill>
                  <a:srgbClr val="FF0000"/>
                </a:solidFill>
              </a:rPr>
              <a:t>)</a:t>
            </a:r>
          </a:p>
          <a:p>
            <a:r>
              <a:rPr lang="sk-SK" dirty="0" smtClean="0"/>
              <a:t>Veľkosť od niekoľkých mm až do 12cm</a:t>
            </a:r>
          </a:p>
          <a:p>
            <a:pPr algn="ctr"/>
            <a:endParaRPr lang="sk-SK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DERMOIDNÁ CYSTA (DERMOID)</a:t>
            </a:r>
            <a:br>
              <a:rPr lang="sk-SK" dirty="0" smtClean="0"/>
            </a:br>
            <a:r>
              <a:rPr lang="sk-SK" dirty="0" err="1" smtClean="0"/>
              <a:t>etiopatogenéza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Inklúzie </a:t>
            </a:r>
            <a:r>
              <a:rPr lang="sk-SK" dirty="0" err="1" smtClean="0">
                <a:solidFill>
                  <a:srgbClr val="FF0000"/>
                </a:solidFill>
              </a:rPr>
              <a:t>ektodermálneho</a:t>
            </a:r>
            <a:r>
              <a:rPr lang="sk-SK" dirty="0" smtClean="0">
                <a:solidFill>
                  <a:srgbClr val="FF0000"/>
                </a:solidFill>
              </a:rPr>
              <a:t> tkaniva </a:t>
            </a:r>
            <a:r>
              <a:rPr lang="sk-SK" dirty="0" smtClean="0"/>
              <a:t>pozdĺž línií uzatvorení a spojov kostí, mäkkých tkanív a embryonálnych membrán</a:t>
            </a:r>
          </a:p>
          <a:p>
            <a:r>
              <a:rPr lang="sk-SK" dirty="0" smtClean="0"/>
              <a:t>Stredová čiara a línie fúzie </a:t>
            </a:r>
            <a:r>
              <a:rPr lang="sk-SK" dirty="0" err="1" smtClean="0"/>
              <a:t>faciálnych</a:t>
            </a:r>
            <a:r>
              <a:rPr lang="sk-SK" dirty="0" smtClean="0"/>
              <a:t> výbežkov </a:t>
            </a:r>
            <a:r>
              <a:rPr lang="sk-SK" dirty="0" smtClean="0">
                <a:solidFill>
                  <a:srgbClr val="FF0000"/>
                </a:solidFill>
              </a:rPr>
              <a:t>počas embryogenézy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/>
              <a:t>L. Stoláriková, P. Bohuš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 smtClean="0">
                <a:solidFill>
                  <a:srgbClr val="FF0000"/>
                </a:solidFill>
              </a:rPr>
              <a:t>Prípad SDIAP č. 512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905000" y="3352800"/>
            <a:ext cx="53340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24-ročná pacientka</a:t>
            </a:r>
          </a:p>
          <a:p>
            <a:pPr algn="ctr"/>
            <a:endParaRPr lang="sk-SK" sz="4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sk-SK" sz="4000" b="1" dirty="0" smtClean="0"/>
              <a:t>Predmet vyšetrenia:</a:t>
            </a:r>
          </a:p>
          <a:p>
            <a:pPr algn="ctr"/>
            <a:r>
              <a:rPr lang="sk-SK" sz="4000" b="1" dirty="0" smtClean="0">
                <a:solidFill>
                  <a:srgbClr val="FF0000"/>
                </a:solidFill>
              </a:rPr>
              <a:t>Oba laloky ŠŽ s cystou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DIFERENCIÁLNA DIAGNÓZA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Teratóm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Cysta </a:t>
            </a:r>
            <a:r>
              <a:rPr lang="sk-SK" dirty="0" err="1" smtClean="0"/>
              <a:t>ductus</a:t>
            </a:r>
            <a:r>
              <a:rPr lang="sk-SK" dirty="0" smtClean="0"/>
              <a:t> </a:t>
            </a:r>
            <a:r>
              <a:rPr lang="sk-SK" dirty="0" err="1" smtClean="0"/>
              <a:t>thyreoglossus</a:t>
            </a:r>
            <a:endParaRPr lang="sk-SK" dirty="0" smtClean="0"/>
          </a:p>
          <a:p>
            <a:r>
              <a:rPr lang="sk-SK" dirty="0" err="1" smtClean="0"/>
              <a:t>Branchiogénna</a:t>
            </a:r>
            <a:r>
              <a:rPr lang="sk-SK" dirty="0" smtClean="0"/>
              <a:t> cysta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Cystická MTS </a:t>
            </a:r>
            <a:r>
              <a:rPr lang="sk-SK" dirty="0" smtClean="0"/>
              <a:t>(SCC, PTC, iné)</a:t>
            </a:r>
          </a:p>
          <a:p>
            <a:r>
              <a:rPr lang="sk-SK" dirty="0" err="1" smtClean="0"/>
              <a:t>Cervikálna</a:t>
            </a:r>
            <a:r>
              <a:rPr lang="sk-SK" dirty="0" smtClean="0"/>
              <a:t> </a:t>
            </a:r>
            <a:r>
              <a:rPr lang="sk-SK" dirty="0" err="1" smtClean="0"/>
              <a:t>parathyreoideálna</a:t>
            </a:r>
            <a:r>
              <a:rPr lang="sk-SK" dirty="0" smtClean="0"/>
              <a:t> cysta</a:t>
            </a:r>
          </a:p>
          <a:p>
            <a:r>
              <a:rPr lang="sk-SK" dirty="0" err="1" smtClean="0"/>
              <a:t>Cervikálna</a:t>
            </a:r>
            <a:r>
              <a:rPr lang="sk-SK" dirty="0" smtClean="0"/>
              <a:t> </a:t>
            </a:r>
            <a:r>
              <a:rPr lang="sk-SK" dirty="0" err="1" smtClean="0"/>
              <a:t>thymická</a:t>
            </a:r>
            <a:r>
              <a:rPr lang="sk-SK" dirty="0" smtClean="0"/>
              <a:t> cysta </a:t>
            </a:r>
            <a:r>
              <a:rPr lang="sk-SK" sz="1800" dirty="0" smtClean="0"/>
              <a:t>(pri m. </a:t>
            </a:r>
            <a:r>
              <a:rPr lang="sk-SK" sz="1800" dirty="0" err="1" smtClean="0"/>
              <a:t>sternocleidomastoides</a:t>
            </a:r>
            <a:r>
              <a:rPr lang="sk-SK" sz="1800" dirty="0" smtClean="0"/>
              <a:t>, rôzny epitel, </a:t>
            </a:r>
            <a:r>
              <a:rPr lang="sk-SK" sz="1800" dirty="0" err="1" smtClean="0"/>
              <a:t>conditio</a:t>
            </a:r>
            <a:r>
              <a:rPr lang="sk-SK" sz="1800" dirty="0" smtClean="0"/>
              <a:t> sine </a:t>
            </a:r>
            <a:r>
              <a:rPr lang="sk-SK" sz="1800" dirty="0" err="1" smtClean="0"/>
              <a:t>qua</a:t>
            </a:r>
            <a:r>
              <a:rPr lang="sk-SK" sz="1800" dirty="0" smtClean="0"/>
              <a:t> non: </a:t>
            </a:r>
            <a:r>
              <a:rPr lang="sk-SK" sz="1800" dirty="0" err="1" smtClean="0"/>
              <a:t>tymické</a:t>
            </a:r>
            <a:r>
              <a:rPr lang="sk-SK" sz="1800" dirty="0" smtClean="0"/>
              <a:t> tkanivo v stene)</a:t>
            </a:r>
            <a:endParaRPr lang="sk-SK" dirty="0" smtClean="0"/>
          </a:p>
          <a:p>
            <a:r>
              <a:rPr lang="sk-SK" dirty="0" err="1" smtClean="0"/>
              <a:t>Steatocystoma</a:t>
            </a:r>
            <a:r>
              <a:rPr lang="sk-SK" dirty="0" smtClean="0"/>
              <a:t> </a:t>
            </a:r>
            <a:r>
              <a:rPr lang="sk-SK" sz="1800" dirty="0" smtClean="0"/>
              <a:t>(absencia </a:t>
            </a:r>
            <a:r>
              <a:rPr lang="sk-SK" sz="1800" dirty="0" err="1" smtClean="0"/>
              <a:t>stratum</a:t>
            </a:r>
            <a:r>
              <a:rPr lang="sk-SK" sz="1800" dirty="0" smtClean="0"/>
              <a:t> </a:t>
            </a:r>
            <a:r>
              <a:rPr lang="sk-SK" sz="1800" dirty="0" err="1" smtClean="0"/>
              <a:t>granulosum</a:t>
            </a:r>
            <a:r>
              <a:rPr lang="sk-SK" sz="1800" dirty="0" smtClean="0"/>
              <a:t>, PAS+  </a:t>
            </a:r>
            <a:r>
              <a:rPr lang="sk-SK" sz="1800" dirty="0" err="1" smtClean="0"/>
              <a:t>eozinofilná</a:t>
            </a:r>
            <a:r>
              <a:rPr lang="sk-SK" sz="1800" dirty="0" smtClean="0"/>
              <a:t> </a:t>
            </a:r>
            <a:r>
              <a:rPr lang="sk-SK" sz="1800" dirty="0" err="1" smtClean="0"/>
              <a:t>kutikula</a:t>
            </a:r>
            <a:r>
              <a:rPr lang="sk-SK" sz="1800" dirty="0" smtClean="0"/>
              <a:t>; prítomné mazové žliazky </a:t>
            </a:r>
            <a:r>
              <a:rPr lang="sk-SK" sz="1800" smtClean="0"/>
              <a:t>v stene)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Teratóm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Germ</a:t>
            </a:r>
            <a:r>
              <a:rPr lang="sk-SK" dirty="0" smtClean="0"/>
              <a:t> </a:t>
            </a:r>
            <a:r>
              <a:rPr lang="sk-SK" dirty="0" err="1" smtClean="0"/>
              <a:t>cell</a:t>
            </a:r>
            <a:r>
              <a:rPr lang="sk-SK" dirty="0" smtClean="0"/>
              <a:t> tumor z kmeňových buniek (</a:t>
            </a:r>
            <a:r>
              <a:rPr lang="sk-SK" dirty="0" err="1" smtClean="0"/>
              <a:t>non-seminomatózny</a:t>
            </a:r>
            <a:r>
              <a:rPr lang="sk-SK" dirty="0" smtClean="0"/>
              <a:t>), v ktorom sú zastúpené </a:t>
            </a:r>
            <a:r>
              <a:rPr lang="sk-SK" dirty="0" smtClean="0">
                <a:solidFill>
                  <a:srgbClr val="FF0000"/>
                </a:solidFill>
              </a:rPr>
              <a:t>tkanivá jedného, dvoch, alebo troch zárodočných listov</a:t>
            </a:r>
          </a:p>
          <a:p>
            <a:r>
              <a:rPr lang="sk-SK" dirty="0" err="1" smtClean="0"/>
              <a:t>Heterológny</a:t>
            </a:r>
            <a:r>
              <a:rPr lang="sk-SK" dirty="0" smtClean="0"/>
              <a:t> tumor (nie je ho možné odvodiť z miestnych tkanív)</a:t>
            </a:r>
          </a:p>
          <a:p>
            <a:r>
              <a:rPr lang="sk-SK" dirty="0" smtClean="0"/>
              <a:t>Výskyt: pohlavné </a:t>
            </a:r>
            <a:r>
              <a:rPr lang="sk-SK" dirty="0" err="1" smtClean="0"/>
              <a:t>orgány+miesta</a:t>
            </a:r>
            <a:r>
              <a:rPr lang="sk-SK" dirty="0" smtClean="0"/>
              <a:t> migrácie kmeňových </a:t>
            </a:r>
            <a:r>
              <a:rPr lang="sk-SK" dirty="0" err="1" smtClean="0"/>
              <a:t>bb</a:t>
            </a:r>
            <a:r>
              <a:rPr lang="sk-SK" dirty="0" smtClean="0"/>
              <a:t> pri axiálnej osi (</a:t>
            </a:r>
            <a:r>
              <a:rPr lang="sk-SK" dirty="0" err="1" smtClean="0"/>
              <a:t>reg.sacrococcygealis</a:t>
            </a:r>
            <a:r>
              <a:rPr lang="sk-SK" dirty="0" smtClean="0"/>
              <a:t>, </a:t>
            </a:r>
            <a:r>
              <a:rPr lang="sk-SK" dirty="0" err="1" smtClean="0"/>
              <a:t>retroperitoneum</a:t>
            </a:r>
            <a:r>
              <a:rPr lang="sk-SK" dirty="0" smtClean="0"/>
              <a:t>, predné </a:t>
            </a:r>
            <a:r>
              <a:rPr lang="sk-SK" dirty="0" err="1" smtClean="0"/>
              <a:t>mediastínum</a:t>
            </a:r>
            <a:r>
              <a:rPr lang="sk-SK" dirty="0" smtClean="0"/>
              <a:t>, báza lebky, epifýza, iné.......)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Teratóm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 smtClean="0"/>
              <a:t>WHO </a:t>
            </a:r>
            <a:r>
              <a:rPr lang="sk-SK" dirty="0" err="1" smtClean="0"/>
              <a:t>head</a:t>
            </a:r>
            <a:r>
              <a:rPr lang="sk-SK" dirty="0" smtClean="0"/>
              <a:t> and </a:t>
            </a:r>
            <a:r>
              <a:rPr lang="sk-SK" dirty="0" err="1" smtClean="0"/>
              <a:t>neck</a:t>
            </a:r>
            <a:endParaRPr lang="sk-SK" dirty="0" smtClean="0"/>
          </a:p>
          <a:p>
            <a:r>
              <a:rPr lang="sk-SK" dirty="0" err="1" smtClean="0"/>
              <a:t>Mature</a:t>
            </a:r>
            <a:r>
              <a:rPr lang="sk-SK" dirty="0" smtClean="0"/>
              <a:t> </a:t>
            </a:r>
            <a:r>
              <a:rPr lang="sk-SK" dirty="0" err="1" smtClean="0"/>
              <a:t>teratoma</a:t>
            </a:r>
            <a:r>
              <a:rPr lang="sk-SK" dirty="0" smtClean="0"/>
              <a:t>  </a:t>
            </a:r>
          </a:p>
          <a:p>
            <a:r>
              <a:rPr lang="sk-SK" dirty="0" smtClean="0"/>
              <a:t>.... „</a:t>
            </a:r>
            <a:r>
              <a:rPr lang="sk-SK" dirty="0" err="1" smtClean="0"/>
              <a:t>typically</a:t>
            </a:r>
            <a:r>
              <a:rPr lang="sk-SK" dirty="0" smtClean="0"/>
              <a:t> </a:t>
            </a:r>
            <a:r>
              <a:rPr lang="sk-SK" dirty="0" err="1" smtClean="0"/>
              <a:t>tissues</a:t>
            </a:r>
            <a:r>
              <a:rPr lang="sk-SK" dirty="0" smtClean="0"/>
              <a:t> </a:t>
            </a:r>
            <a:r>
              <a:rPr lang="sk-SK" dirty="0" err="1" smtClean="0"/>
              <a:t>derived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</a:rPr>
              <a:t>two</a:t>
            </a:r>
            <a:r>
              <a:rPr lang="sk-SK" dirty="0" smtClean="0">
                <a:solidFill>
                  <a:srgbClr val="FF0000"/>
                </a:solidFill>
              </a:rPr>
              <a:t>, or </a:t>
            </a:r>
            <a:r>
              <a:rPr lang="sk-SK" dirty="0" err="1" smtClean="0">
                <a:solidFill>
                  <a:srgbClr val="FF0000"/>
                </a:solidFill>
              </a:rPr>
              <a:t>three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/>
              <a:t>germ</a:t>
            </a:r>
            <a:r>
              <a:rPr lang="sk-SK" dirty="0" smtClean="0"/>
              <a:t> </a:t>
            </a:r>
            <a:r>
              <a:rPr lang="sk-SK" dirty="0" err="1" smtClean="0"/>
              <a:t>layers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 ....“</a:t>
            </a:r>
            <a:r>
              <a:rPr lang="sk-SK" dirty="0" err="1" smtClean="0"/>
              <a:t>complete</a:t>
            </a:r>
            <a:r>
              <a:rPr lang="sk-SK" dirty="0" smtClean="0"/>
              <a:t> </a:t>
            </a:r>
            <a:r>
              <a:rPr lang="sk-SK" dirty="0" err="1" smtClean="0"/>
              <a:t>surgical</a:t>
            </a:r>
            <a:r>
              <a:rPr lang="sk-SK" dirty="0" smtClean="0"/>
              <a:t> </a:t>
            </a:r>
            <a:r>
              <a:rPr lang="sk-SK" dirty="0" err="1" smtClean="0"/>
              <a:t>excision</a:t>
            </a:r>
            <a:r>
              <a:rPr lang="sk-SK" dirty="0" smtClean="0"/>
              <a:t> is </a:t>
            </a:r>
            <a:r>
              <a:rPr lang="sk-SK" dirty="0" err="1" smtClean="0"/>
              <a:t>curative</a:t>
            </a:r>
            <a:r>
              <a:rPr lang="sk-SK" dirty="0" smtClean="0"/>
              <a:t>“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Teratóm</a:t>
            </a:r>
            <a:r>
              <a:rPr lang="sk-SK" dirty="0" smtClean="0"/>
              <a:t> hlavy a krku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Prevažne deti do 1 roka; (vzácne </a:t>
            </a:r>
            <a:r>
              <a:rPr lang="en-US" dirty="0" smtClean="0"/>
              <a:t>&gt;</a:t>
            </a:r>
            <a:r>
              <a:rPr lang="sk-SK" dirty="0" smtClean="0"/>
              <a:t> </a:t>
            </a:r>
            <a:r>
              <a:rPr lang="en-US" dirty="0" smtClean="0"/>
              <a:t>1rok</a:t>
            </a:r>
            <a:r>
              <a:rPr lang="sk-SK" dirty="0" smtClean="0"/>
              <a:t>-</a:t>
            </a:r>
            <a:r>
              <a:rPr lang="sk-SK" dirty="0" err="1" smtClean="0"/>
              <a:t>cervikálny</a:t>
            </a:r>
            <a:r>
              <a:rPr lang="sk-SK" dirty="0" smtClean="0"/>
              <a:t> </a:t>
            </a:r>
            <a:r>
              <a:rPr lang="sk-SK" dirty="0" err="1" smtClean="0"/>
              <a:t>teratóm</a:t>
            </a:r>
            <a:r>
              <a:rPr lang="en-US" dirty="0" smtClean="0"/>
              <a:t> 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r>
              <a:rPr lang="sk-SK" dirty="0" smtClean="0"/>
              <a:t>; (vzácne </a:t>
            </a:r>
            <a:r>
              <a:rPr lang="en-US" dirty="0" smtClean="0"/>
              <a:t>&gt; 2roky</a:t>
            </a:r>
            <a:r>
              <a:rPr lang="sk-SK" dirty="0" smtClean="0"/>
              <a:t> – </a:t>
            </a:r>
            <a:r>
              <a:rPr lang="sk-SK" dirty="0" err="1" smtClean="0"/>
              <a:t>nazofaryngeálny</a:t>
            </a:r>
            <a:r>
              <a:rPr lang="sk-SK" dirty="0" smtClean="0"/>
              <a:t> </a:t>
            </a:r>
            <a:r>
              <a:rPr lang="sk-SK" dirty="0" err="1" smtClean="0"/>
              <a:t>teratóm</a:t>
            </a:r>
            <a:r>
              <a:rPr lang="sk-SK" dirty="0" smtClean="0"/>
              <a:t>)</a:t>
            </a:r>
          </a:p>
          <a:p>
            <a:r>
              <a:rPr lang="sk-SK" dirty="0" smtClean="0"/>
              <a:t>U detí bez popísanej malígnej transformácie</a:t>
            </a:r>
          </a:p>
          <a:p>
            <a:r>
              <a:rPr lang="sk-SK" dirty="0" smtClean="0"/>
              <a:t>U dospelých je </a:t>
            </a:r>
            <a:r>
              <a:rPr lang="sk-SK" dirty="0" err="1" smtClean="0"/>
              <a:t>teratóm</a:t>
            </a:r>
            <a:r>
              <a:rPr lang="sk-SK" dirty="0" smtClean="0"/>
              <a:t> považovaný za malígnu léziu</a:t>
            </a:r>
          </a:p>
          <a:p>
            <a:r>
              <a:rPr lang="sk-SK" dirty="0" smtClean="0"/>
              <a:t>7 popísaných </a:t>
            </a:r>
            <a:r>
              <a:rPr lang="sk-SK" dirty="0" err="1" smtClean="0"/>
              <a:t>kongenitálnych</a:t>
            </a:r>
            <a:r>
              <a:rPr lang="sk-SK" dirty="0" smtClean="0"/>
              <a:t> </a:t>
            </a:r>
            <a:r>
              <a:rPr lang="sk-SK" dirty="0" err="1" smtClean="0"/>
              <a:t>cervikálnych</a:t>
            </a:r>
            <a:r>
              <a:rPr lang="sk-SK" dirty="0" smtClean="0"/>
              <a:t> </a:t>
            </a:r>
            <a:r>
              <a:rPr lang="sk-SK" dirty="0" err="1" smtClean="0"/>
              <a:t>teratómov</a:t>
            </a:r>
            <a:r>
              <a:rPr lang="sk-SK" dirty="0" smtClean="0"/>
              <a:t> s MTS („MTS benígneho charakteru“)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Teratómy</a:t>
            </a:r>
            <a:r>
              <a:rPr lang="sk-SK" dirty="0" smtClean="0"/>
              <a:t> </a:t>
            </a:r>
            <a:r>
              <a:rPr lang="sk-SK" dirty="0" err="1" smtClean="0"/>
              <a:t>thyreoidey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Pediatrické </a:t>
            </a:r>
            <a:r>
              <a:rPr lang="sk-SK" b="1" dirty="0" err="1" smtClean="0"/>
              <a:t>teratómy</a:t>
            </a:r>
            <a:r>
              <a:rPr lang="sk-SK" b="1" dirty="0" smtClean="0"/>
              <a:t> ŠŽ</a:t>
            </a:r>
          </a:p>
          <a:p>
            <a:r>
              <a:rPr lang="sk-SK" dirty="0" err="1" smtClean="0"/>
              <a:t>Zvačša</a:t>
            </a:r>
            <a:r>
              <a:rPr lang="sk-SK" dirty="0" smtClean="0"/>
              <a:t> </a:t>
            </a:r>
            <a:r>
              <a:rPr lang="en-US" dirty="0" smtClean="0"/>
              <a:t>&lt;</a:t>
            </a:r>
            <a:r>
              <a:rPr lang="sk-SK" dirty="0" smtClean="0"/>
              <a:t> </a:t>
            </a:r>
            <a:r>
              <a:rPr lang="en-US" dirty="0" smtClean="0"/>
              <a:t>1rok</a:t>
            </a:r>
            <a:endParaRPr lang="sk-SK" dirty="0" smtClean="0"/>
          </a:p>
          <a:p>
            <a:r>
              <a:rPr lang="sk-SK" dirty="0" smtClean="0"/>
              <a:t>Benígne správanie, excelentná prognóza</a:t>
            </a:r>
          </a:p>
          <a:p>
            <a:endParaRPr lang="sk-SK" dirty="0" smtClean="0"/>
          </a:p>
          <a:p>
            <a:r>
              <a:rPr lang="sk-SK" b="1" dirty="0" err="1" smtClean="0"/>
              <a:t>Adultné</a:t>
            </a:r>
            <a:r>
              <a:rPr lang="sk-SK" b="1" dirty="0" smtClean="0"/>
              <a:t> </a:t>
            </a:r>
            <a:r>
              <a:rPr lang="sk-SK" b="1" dirty="0" err="1" smtClean="0"/>
              <a:t>teratómy</a:t>
            </a:r>
            <a:r>
              <a:rPr lang="sk-SK" b="1" dirty="0" smtClean="0"/>
              <a:t> ŠŽ</a:t>
            </a:r>
          </a:p>
          <a:p>
            <a:r>
              <a:rPr lang="sk-SK" dirty="0" smtClean="0"/>
              <a:t>Zväčša agresívne správanie s fatálnym priebehom (napriek TTE, RAT, CHT)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r>
              <a:rPr lang="sk-SK" sz="6000" dirty="0" smtClean="0"/>
              <a:t>Ďakujeme za pozornosť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MAKROPOPIS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24-ročná pacientka s klinickou diagnózou cysty </a:t>
            </a:r>
            <a:r>
              <a:rPr lang="sk-SK" dirty="0" err="1" smtClean="0"/>
              <a:t>isthmu</a:t>
            </a:r>
            <a:r>
              <a:rPr lang="sk-SK" dirty="0" smtClean="0"/>
              <a:t> štítnej žľazy</a:t>
            </a:r>
          </a:p>
          <a:p>
            <a:r>
              <a:rPr lang="sk-SK" dirty="0" smtClean="0"/>
              <a:t>ŠŽ mierne zväčšená (6x5x3cm)</a:t>
            </a:r>
          </a:p>
          <a:p>
            <a:r>
              <a:rPr lang="sk-SK" dirty="0" smtClean="0"/>
              <a:t>Z </a:t>
            </a:r>
            <a:r>
              <a:rPr lang="sk-SK" dirty="0" err="1" smtClean="0"/>
              <a:t>isthmu</a:t>
            </a:r>
            <a:r>
              <a:rPr lang="sk-SK" dirty="0" smtClean="0"/>
              <a:t> vyrastajúci </a:t>
            </a:r>
            <a:r>
              <a:rPr lang="sk-SK" dirty="0" err="1" smtClean="0">
                <a:solidFill>
                  <a:srgbClr val="FF0000"/>
                </a:solidFill>
              </a:rPr>
              <a:t>unilokulárny</a:t>
            </a:r>
            <a:r>
              <a:rPr lang="sk-SK" dirty="0" smtClean="0">
                <a:solidFill>
                  <a:srgbClr val="FF0000"/>
                </a:solidFill>
              </a:rPr>
              <a:t> cystický útvar veľkosti do cca 6cm</a:t>
            </a:r>
          </a:p>
          <a:p>
            <a:r>
              <a:rPr lang="sk-SK" dirty="0" smtClean="0"/>
              <a:t>Žltý kašovitý obsah</a:t>
            </a:r>
          </a:p>
          <a:p>
            <a:r>
              <a:rPr lang="sk-SK" dirty="0" smtClean="0"/>
              <a:t>Hladká výstelka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K:\vsl biopt 2014 thyroid dermoid\4xH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K:\vsl biopt 2014 thyroid dermoid\20xH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K:\vsl biopt 2014 thyroid dermoid\40xH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K:\vsl biopt 2014 thyroid dermoid\HE 10x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K:\vsl biopt 2014 thyroid dermoid\HE10x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K:\vsl biopt 2014 thyroid dermoid\40xH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480</Words>
  <Application>Microsoft Office PowerPoint</Application>
  <PresentationFormat>Předvádění na obrazovce (4:3)</PresentationFormat>
  <Paragraphs>79</Paragraphs>
  <Slides>25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Motív Office</vt:lpstr>
      <vt:lpstr>1_Vlastný návrh</vt:lpstr>
      <vt:lpstr>Vlastný návrh</vt:lpstr>
      <vt:lpstr>Snímek 1</vt:lpstr>
      <vt:lpstr>L. Stoláriková, P. Bohuš</vt:lpstr>
      <vt:lpstr>MAKROPOPIS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DERMOIDNÁ CYSTA (DERMOID)</vt:lpstr>
      <vt:lpstr>DERMOIDNÁ CYSTA (DERMOID)</vt:lpstr>
      <vt:lpstr>DERMOIDNÁ CYSTA (DERMOID) etiopatogenéza </vt:lpstr>
      <vt:lpstr>DIFERENCIÁLNA DIAGNÓZA</vt:lpstr>
      <vt:lpstr>Teratóm </vt:lpstr>
      <vt:lpstr>Teratóm</vt:lpstr>
      <vt:lpstr>Teratóm hlavy a krku </vt:lpstr>
      <vt:lpstr>Teratómy thyreoidey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Iwanecka</cp:lastModifiedBy>
  <cp:revision>38</cp:revision>
  <dcterms:modified xsi:type="dcterms:W3CDTF">2014-03-24T19:49:28Z</dcterms:modified>
</cp:coreProperties>
</file>